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23" r:id="rId2"/>
    <p:sldMasterId id="2147483669" r:id="rId3"/>
    <p:sldMasterId id="2147483699" r:id="rId4"/>
  </p:sldMasterIdLst>
  <p:notesMasterIdLst>
    <p:notesMasterId r:id="rId26"/>
  </p:notesMasterIdLst>
  <p:handoutMasterIdLst>
    <p:handoutMasterId r:id="rId27"/>
  </p:handoutMasterIdLst>
  <p:sldIdLst>
    <p:sldId id="331" r:id="rId5"/>
    <p:sldId id="284" r:id="rId6"/>
    <p:sldId id="321" r:id="rId7"/>
    <p:sldId id="322" r:id="rId8"/>
    <p:sldId id="323" r:id="rId9"/>
    <p:sldId id="320" r:id="rId10"/>
    <p:sldId id="288" r:id="rId11"/>
    <p:sldId id="308" r:id="rId12"/>
    <p:sldId id="303" r:id="rId13"/>
    <p:sldId id="309" r:id="rId14"/>
    <p:sldId id="318" r:id="rId15"/>
    <p:sldId id="297" r:id="rId16"/>
    <p:sldId id="304" r:id="rId17"/>
    <p:sldId id="300" r:id="rId18"/>
    <p:sldId id="306" r:id="rId19"/>
    <p:sldId id="326" r:id="rId20"/>
    <p:sldId id="295" r:id="rId21"/>
    <p:sldId id="328" r:id="rId22"/>
    <p:sldId id="329" r:id="rId23"/>
    <p:sldId id="315" r:id="rId24"/>
    <p:sldId id="316" r:id="rId25"/>
  </p:sldIdLst>
  <p:sldSz cx="20105688" cy="113109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87CBC9"/>
    <a:srgbClr val="FF9900"/>
    <a:srgbClr val="F561C4"/>
    <a:srgbClr val="FF6600"/>
    <a:srgbClr val="C2EBEA"/>
    <a:srgbClr val="FEEDEB"/>
    <a:srgbClr val="EEF2F9"/>
    <a:srgbClr val="131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5" autoAdjust="0"/>
    <p:restoredTop sz="61563" autoAdjust="0"/>
  </p:normalViewPr>
  <p:slideViewPr>
    <p:cSldViewPr snapToGrid="0" snapToObjects="1">
      <p:cViewPr varScale="1">
        <p:scale>
          <a:sx n="31" d="100"/>
          <a:sy n="31" d="100"/>
        </p:scale>
        <p:origin x="1906" y="34"/>
      </p:cViewPr>
      <p:guideLst/>
    </p:cSldViewPr>
  </p:slideViewPr>
  <p:outlineViewPr>
    <p:cViewPr>
      <p:scale>
        <a:sx n="33" d="100"/>
        <a:sy n="33" d="100"/>
      </p:scale>
      <p:origin x="0" y="-4224"/>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0EB98-C026-4658-8893-A3248E3B4CF7}"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CBF5F63C-C132-4862-8412-D06D98E06CCA}">
      <dgm:prSet/>
      <dgm:spPr/>
      <dgm:t>
        <a:bodyPr/>
        <a:lstStyle/>
        <a:p>
          <a:r>
            <a:rPr lang="fr-FR" b="0" i="0" dirty="0"/>
            <a:t>Écart entre attentes initiales et réalités =&gt; DECEPTION  </a:t>
          </a:r>
          <a:endParaRPr lang="en-US" dirty="0"/>
        </a:p>
      </dgm:t>
    </dgm:pt>
    <dgm:pt modelId="{1927C09E-6E22-4C18-B9C3-57B169AB620C}" type="parTrans" cxnId="{0CE33CE5-B327-4356-A1BD-6B0A46CE40DD}">
      <dgm:prSet/>
      <dgm:spPr/>
      <dgm:t>
        <a:bodyPr/>
        <a:lstStyle/>
        <a:p>
          <a:endParaRPr lang="en-US"/>
        </a:p>
      </dgm:t>
    </dgm:pt>
    <dgm:pt modelId="{09E3978A-C055-48C7-B8EE-33837977ACE1}" type="sibTrans" cxnId="{0CE33CE5-B327-4356-A1BD-6B0A46CE40DD}">
      <dgm:prSet/>
      <dgm:spPr/>
      <dgm:t>
        <a:bodyPr/>
        <a:lstStyle/>
        <a:p>
          <a:endParaRPr lang="en-US"/>
        </a:p>
      </dgm:t>
    </dgm:pt>
    <dgm:pt modelId="{5C4DB18A-9F69-4C0F-822B-22A6606E75AA}">
      <dgm:prSet/>
      <dgm:spPr/>
      <dgm:t>
        <a:bodyPr/>
        <a:lstStyle/>
        <a:p>
          <a:r>
            <a:rPr lang="fr-FR" b="0" i="0"/>
            <a:t>conditions de travail dégradées</a:t>
          </a:r>
          <a:endParaRPr lang="en-US"/>
        </a:p>
      </dgm:t>
    </dgm:pt>
    <dgm:pt modelId="{F547CC0D-F324-4614-AB67-C32CF5BBF6AE}" type="parTrans" cxnId="{DE3311E4-0B54-4205-9BC9-DBDF024DE0A8}">
      <dgm:prSet/>
      <dgm:spPr/>
      <dgm:t>
        <a:bodyPr/>
        <a:lstStyle/>
        <a:p>
          <a:endParaRPr lang="en-US"/>
        </a:p>
      </dgm:t>
    </dgm:pt>
    <dgm:pt modelId="{CBB81851-7720-41BC-BCD1-9037BCAD39C1}" type="sibTrans" cxnId="{DE3311E4-0B54-4205-9BC9-DBDF024DE0A8}">
      <dgm:prSet/>
      <dgm:spPr/>
      <dgm:t>
        <a:bodyPr/>
        <a:lstStyle/>
        <a:p>
          <a:endParaRPr lang="en-US"/>
        </a:p>
      </dgm:t>
    </dgm:pt>
    <dgm:pt modelId="{1EFD5691-B1F3-4A98-B40F-0A50AA16833E}">
      <dgm:prSet/>
      <dgm:spPr/>
      <dgm:t>
        <a:bodyPr/>
        <a:lstStyle/>
        <a:p>
          <a:r>
            <a:rPr lang="fr-FR" b="0" i="0"/>
            <a:t>Manque de reconnaissance </a:t>
          </a:r>
          <a:endParaRPr lang="en-US"/>
        </a:p>
      </dgm:t>
    </dgm:pt>
    <dgm:pt modelId="{0DAED4E5-121B-472B-AAA4-D8405A2F23BD}" type="parTrans" cxnId="{65EC5CF6-BBCD-4A79-83D9-EA377F48560C}">
      <dgm:prSet/>
      <dgm:spPr/>
      <dgm:t>
        <a:bodyPr/>
        <a:lstStyle/>
        <a:p>
          <a:endParaRPr lang="en-US"/>
        </a:p>
      </dgm:t>
    </dgm:pt>
    <dgm:pt modelId="{5EEDA8BF-EE6D-4258-9073-AF77A544C1D4}" type="sibTrans" cxnId="{65EC5CF6-BBCD-4A79-83D9-EA377F48560C}">
      <dgm:prSet/>
      <dgm:spPr/>
      <dgm:t>
        <a:bodyPr/>
        <a:lstStyle/>
        <a:p>
          <a:endParaRPr lang="en-US"/>
        </a:p>
      </dgm:t>
    </dgm:pt>
    <dgm:pt modelId="{8EB97D9E-33C3-40C6-9E21-50E284670A94}">
      <dgm:prSet/>
      <dgm:spPr/>
      <dgm:t>
        <a:bodyPr/>
        <a:lstStyle/>
        <a:p>
          <a:r>
            <a:rPr lang="fr-FR" b="0" i="0"/>
            <a:t>Difficultés quotidiennes </a:t>
          </a:r>
          <a:endParaRPr lang="en-US"/>
        </a:p>
      </dgm:t>
    </dgm:pt>
    <dgm:pt modelId="{9CDB2F41-B773-4DAC-8773-520EF108CAE4}" type="parTrans" cxnId="{185414EC-7424-4EED-BCC8-28EEF9673E4B}">
      <dgm:prSet/>
      <dgm:spPr/>
      <dgm:t>
        <a:bodyPr/>
        <a:lstStyle/>
        <a:p>
          <a:endParaRPr lang="en-US"/>
        </a:p>
      </dgm:t>
    </dgm:pt>
    <dgm:pt modelId="{6497EEEA-913D-4EDA-980E-4F8EE5D84065}" type="sibTrans" cxnId="{185414EC-7424-4EED-BCC8-28EEF9673E4B}">
      <dgm:prSet/>
      <dgm:spPr/>
      <dgm:t>
        <a:bodyPr/>
        <a:lstStyle/>
        <a:p>
          <a:endParaRPr lang="en-US"/>
        </a:p>
      </dgm:t>
    </dgm:pt>
    <dgm:pt modelId="{4B85149D-7C5D-48B6-9460-9A6D8AA939C9}">
      <dgm:prSet/>
      <dgm:spPr/>
      <dgm:t>
        <a:bodyPr/>
        <a:lstStyle/>
        <a:p>
          <a:r>
            <a:rPr lang="fr-FR" b="0" i="0"/>
            <a:t>Charge émotionnelle importante </a:t>
          </a:r>
          <a:endParaRPr lang="en-US"/>
        </a:p>
      </dgm:t>
    </dgm:pt>
    <dgm:pt modelId="{1D8B2BDC-375D-4D8E-A612-3DB3A1C6B2E1}" type="parTrans" cxnId="{A249061C-4B9A-43F0-B3D1-7FE2E2B18574}">
      <dgm:prSet/>
      <dgm:spPr/>
      <dgm:t>
        <a:bodyPr/>
        <a:lstStyle/>
        <a:p>
          <a:endParaRPr lang="en-US"/>
        </a:p>
      </dgm:t>
    </dgm:pt>
    <dgm:pt modelId="{DB5DF6F0-619C-4530-A957-DA5CEC4D3985}" type="sibTrans" cxnId="{A249061C-4B9A-43F0-B3D1-7FE2E2B18574}">
      <dgm:prSet/>
      <dgm:spPr/>
      <dgm:t>
        <a:bodyPr/>
        <a:lstStyle/>
        <a:p>
          <a:endParaRPr lang="en-US"/>
        </a:p>
      </dgm:t>
    </dgm:pt>
    <dgm:pt modelId="{C8469188-8D10-49C2-851B-432A0A492903}" type="pres">
      <dgm:prSet presAssocID="{ED30EB98-C026-4658-8893-A3248E3B4CF7}" presName="outerComposite" presStyleCnt="0">
        <dgm:presLayoutVars>
          <dgm:chMax val="5"/>
          <dgm:dir/>
          <dgm:resizeHandles val="exact"/>
        </dgm:presLayoutVars>
      </dgm:prSet>
      <dgm:spPr/>
    </dgm:pt>
    <dgm:pt modelId="{CA98DEBF-1187-476B-BF95-33AD3E99E1BC}" type="pres">
      <dgm:prSet presAssocID="{ED30EB98-C026-4658-8893-A3248E3B4CF7}" presName="dummyMaxCanvas" presStyleCnt="0">
        <dgm:presLayoutVars/>
      </dgm:prSet>
      <dgm:spPr/>
    </dgm:pt>
    <dgm:pt modelId="{A1041736-8859-4632-8120-E082A86C1CE4}" type="pres">
      <dgm:prSet presAssocID="{ED30EB98-C026-4658-8893-A3248E3B4CF7}" presName="FiveNodes_1" presStyleLbl="node1" presStyleIdx="0" presStyleCnt="5">
        <dgm:presLayoutVars>
          <dgm:bulletEnabled val="1"/>
        </dgm:presLayoutVars>
      </dgm:prSet>
      <dgm:spPr/>
    </dgm:pt>
    <dgm:pt modelId="{C1C296B5-BC28-44F6-92F9-DA5CF2C58175}" type="pres">
      <dgm:prSet presAssocID="{ED30EB98-C026-4658-8893-A3248E3B4CF7}" presName="FiveNodes_2" presStyleLbl="node1" presStyleIdx="1" presStyleCnt="5">
        <dgm:presLayoutVars>
          <dgm:bulletEnabled val="1"/>
        </dgm:presLayoutVars>
      </dgm:prSet>
      <dgm:spPr/>
    </dgm:pt>
    <dgm:pt modelId="{E565B34D-AD7D-4D15-A163-749D4D46428E}" type="pres">
      <dgm:prSet presAssocID="{ED30EB98-C026-4658-8893-A3248E3B4CF7}" presName="FiveNodes_3" presStyleLbl="node1" presStyleIdx="2" presStyleCnt="5">
        <dgm:presLayoutVars>
          <dgm:bulletEnabled val="1"/>
        </dgm:presLayoutVars>
      </dgm:prSet>
      <dgm:spPr/>
    </dgm:pt>
    <dgm:pt modelId="{EE8F286B-4604-4C63-8074-320C65E77F8B}" type="pres">
      <dgm:prSet presAssocID="{ED30EB98-C026-4658-8893-A3248E3B4CF7}" presName="FiveNodes_4" presStyleLbl="node1" presStyleIdx="3" presStyleCnt="5">
        <dgm:presLayoutVars>
          <dgm:bulletEnabled val="1"/>
        </dgm:presLayoutVars>
      </dgm:prSet>
      <dgm:spPr/>
    </dgm:pt>
    <dgm:pt modelId="{0ABF9F14-839A-4F02-AD2C-902E5D77BFB3}" type="pres">
      <dgm:prSet presAssocID="{ED30EB98-C026-4658-8893-A3248E3B4CF7}" presName="FiveNodes_5" presStyleLbl="node1" presStyleIdx="4" presStyleCnt="5">
        <dgm:presLayoutVars>
          <dgm:bulletEnabled val="1"/>
        </dgm:presLayoutVars>
      </dgm:prSet>
      <dgm:spPr/>
    </dgm:pt>
    <dgm:pt modelId="{384BFE6D-55E9-404A-9B4D-F53908C6031E}" type="pres">
      <dgm:prSet presAssocID="{ED30EB98-C026-4658-8893-A3248E3B4CF7}" presName="FiveConn_1-2" presStyleLbl="fgAccFollowNode1" presStyleIdx="0" presStyleCnt="4">
        <dgm:presLayoutVars>
          <dgm:bulletEnabled val="1"/>
        </dgm:presLayoutVars>
      </dgm:prSet>
      <dgm:spPr/>
    </dgm:pt>
    <dgm:pt modelId="{B266CDBF-39F9-44DE-8FC5-F3488BFB6504}" type="pres">
      <dgm:prSet presAssocID="{ED30EB98-C026-4658-8893-A3248E3B4CF7}" presName="FiveConn_2-3" presStyleLbl="fgAccFollowNode1" presStyleIdx="1" presStyleCnt="4">
        <dgm:presLayoutVars>
          <dgm:bulletEnabled val="1"/>
        </dgm:presLayoutVars>
      </dgm:prSet>
      <dgm:spPr/>
    </dgm:pt>
    <dgm:pt modelId="{D1E17300-A924-49C8-9392-87A1F55F9B58}" type="pres">
      <dgm:prSet presAssocID="{ED30EB98-C026-4658-8893-A3248E3B4CF7}" presName="FiveConn_3-4" presStyleLbl="fgAccFollowNode1" presStyleIdx="2" presStyleCnt="4">
        <dgm:presLayoutVars>
          <dgm:bulletEnabled val="1"/>
        </dgm:presLayoutVars>
      </dgm:prSet>
      <dgm:spPr/>
    </dgm:pt>
    <dgm:pt modelId="{BC5200CA-CBC6-401D-9F43-DE2BFC9EBD6B}" type="pres">
      <dgm:prSet presAssocID="{ED30EB98-C026-4658-8893-A3248E3B4CF7}" presName="FiveConn_4-5" presStyleLbl="fgAccFollowNode1" presStyleIdx="3" presStyleCnt="4">
        <dgm:presLayoutVars>
          <dgm:bulletEnabled val="1"/>
        </dgm:presLayoutVars>
      </dgm:prSet>
      <dgm:spPr/>
    </dgm:pt>
    <dgm:pt modelId="{C1494848-A88D-44AE-8F61-57473755713C}" type="pres">
      <dgm:prSet presAssocID="{ED30EB98-C026-4658-8893-A3248E3B4CF7}" presName="FiveNodes_1_text" presStyleLbl="node1" presStyleIdx="4" presStyleCnt="5">
        <dgm:presLayoutVars>
          <dgm:bulletEnabled val="1"/>
        </dgm:presLayoutVars>
      </dgm:prSet>
      <dgm:spPr/>
    </dgm:pt>
    <dgm:pt modelId="{52D091E8-6A71-48E4-9432-4297CEDED1C3}" type="pres">
      <dgm:prSet presAssocID="{ED30EB98-C026-4658-8893-A3248E3B4CF7}" presName="FiveNodes_2_text" presStyleLbl="node1" presStyleIdx="4" presStyleCnt="5">
        <dgm:presLayoutVars>
          <dgm:bulletEnabled val="1"/>
        </dgm:presLayoutVars>
      </dgm:prSet>
      <dgm:spPr/>
    </dgm:pt>
    <dgm:pt modelId="{4A6A35C6-C22B-456E-BB89-7487F9675B1B}" type="pres">
      <dgm:prSet presAssocID="{ED30EB98-C026-4658-8893-A3248E3B4CF7}" presName="FiveNodes_3_text" presStyleLbl="node1" presStyleIdx="4" presStyleCnt="5">
        <dgm:presLayoutVars>
          <dgm:bulletEnabled val="1"/>
        </dgm:presLayoutVars>
      </dgm:prSet>
      <dgm:spPr/>
    </dgm:pt>
    <dgm:pt modelId="{B3290DBC-BA94-48BD-8B63-0B7ECEFF51F6}" type="pres">
      <dgm:prSet presAssocID="{ED30EB98-C026-4658-8893-A3248E3B4CF7}" presName="FiveNodes_4_text" presStyleLbl="node1" presStyleIdx="4" presStyleCnt="5">
        <dgm:presLayoutVars>
          <dgm:bulletEnabled val="1"/>
        </dgm:presLayoutVars>
      </dgm:prSet>
      <dgm:spPr/>
    </dgm:pt>
    <dgm:pt modelId="{8D20AF5B-0DBD-4DDD-A08D-3A7CA8B4BD24}" type="pres">
      <dgm:prSet presAssocID="{ED30EB98-C026-4658-8893-A3248E3B4CF7}" presName="FiveNodes_5_text" presStyleLbl="node1" presStyleIdx="4" presStyleCnt="5">
        <dgm:presLayoutVars>
          <dgm:bulletEnabled val="1"/>
        </dgm:presLayoutVars>
      </dgm:prSet>
      <dgm:spPr/>
    </dgm:pt>
  </dgm:ptLst>
  <dgm:cxnLst>
    <dgm:cxn modelId="{A249061C-4B9A-43F0-B3D1-7FE2E2B18574}" srcId="{ED30EB98-C026-4658-8893-A3248E3B4CF7}" destId="{4B85149D-7C5D-48B6-9460-9A6D8AA939C9}" srcOrd="4" destOrd="0" parTransId="{1D8B2BDC-375D-4D8E-A612-3DB3A1C6B2E1}" sibTransId="{DB5DF6F0-619C-4530-A957-DA5CEC4D3985}"/>
    <dgm:cxn modelId="{79CC4347-907A-45D1-92A8-9326A1231380}" type="presOf" srcId="{CBF5F63C-C132-4862-8412-D06D98E06CCA}" destId="{C1494848-A88D-44AE-8F61-57473755713C}" srcOrd="1" destOrd="0" presId="urn:microsoft.com/office/officeart/2005/8/layout/vProcess5"/>
    <dgm:cxn modelId="{01F97B6C-7A55-40C7-90B7-7322904799B3}" type="presOf" srcId="{1EFD5691-B1F3-4A98-B40F-0A50AA16833E}" destId="{4A6A35C6-C22B-456E-BB89-7487F9675B1B}" srcOrd="1" destOrd="0" presId="urn:microsoft.com/office/officeart/2005/8/layout/vProcess5"/>
    <dgm:cxn modelId="{896D784D-67C3-472D-841F-75976DA8B45D}" type="presOf" srcId="{09E3978A-C055-48C7-B8EE-33837977ACE1}" destId="{384BFE6D-55E9-404A-9B4D-F53908C6031E}" srcOrd="0" destOrd="0" presId="urn:microsoft.com/office/officeart/2005/8/layout/vProcess5"/>
    <dgm:cxn modelId="{6BACFB70-ADC0-407B-B3EE-95ADE2FD4B13}" type="presOf" srcId="{ED30EB98-C026-4658-8893-A3248E3B4CF7}" destId="{C8469188-8D10-49C2-851B-432A0A492903}" srcOrd="0" destOrd="0" presId="urn:microsoft.com/office/officeart/2005/8/layout/vProcess5"/>
    <dgm:cxn modelId="{02A57B52-B7F9-4A52-91EF-24704A729D86}" type="presOf" srcId="{4B85149D-7C5D-48B6-9460-9A6D8AA939C9}" destId="{8D20AF5B-0DBD-4DDD-A08D-3A7CA8B4BD24}" srcOrd="1" destOrd="0" presId="urn:microsoft.com/office/officeart/2005/8/layout/vProcess5"/>
    <dgm:cxn modelId="{7A767358-C349-438C-9E93-7423D5AF320E}" type="presOf" srcId="{8EB97D9E-33C3-40C6-9E21-50E284670A94}" destId="{EE8F286B-4604-4C63-8074-320C65E77F8B}" srcOrd="0" destOrd="0" presId="urn:microsoft.com/office/officeart/2005/8/layout/vProcess5"/>
    <dgm:cxn modelId="{32A7308D-E04B-436A-95E9-91BCA1FFAAF2}" type="presOf" srcId="{1EFD5691-B1F3-4A98-B40F-0A50AA16833E}" destId="{E565B34D-AD7D-4D15-A163-749D4D46428E}" srcOrd="0" destOrd="0" presId="urn:microsoft.com/office/officeart/2005/8/layout/vProcess5"/>
    <dgm:cxn modelId="{256A6796-07B8-4230-8536-098E929A6AD7}" type="presOf" srcId="{5EEDA8BF-EE6D-4258-9073-AF77A544C1D4}" destId="{D1E17300-A924-49C8-9392-87A1F55F9B58}" srcOrd="0" destOrd="0" presId="urn:microsoft.com/office/officeart/2005/8/layout/vProcess5"/>
    <dgm:cxn modelId="{EA9FBBC2-7B51-4439-9BD7-6D30883B91FA}" type="presOf" srcId="{CBB81851-7720-41BC-BCD1-9037BCAD39C1}" destId="{B266CDBF-39F9-44DE-8FC5-F3488BFB6504}" srcOrd="0" destOrd="0" presId="urn:microsoft.com/office/officeart/2005/8/layout/vProcess5"/>
    <dgm:cxn modelId="{A79C88C4-C32B-4BCE-99D6-B91933AAAC2F}" type="presOf" srcId="{8EB97D9E-33C3-40C6-9E21-50E284670A94}" destId="{B3290DBC-BA94-48BD-8B63-0B7ECEFF51F6}" srcOrd="1" destOrd="0" presId="urn:microsoft.com/office/officeart/2005/8/layout/vProcess5"/>
    <dgm:cxn modelId="{9C38F6CE-CF0A-4F25-B9D9-61BDA0989987}" type="presOf" srcId="{4B85149D-7C5D-48B6-9460-9A6D8AA939C9}" destId="{0ABF9F14-839A-4F02-AD2C-902E5D77BFB3}" srcOrd="0" destOrd="0" presId="urn:microsoft.com/office/officeart/2005/8/layout/vProcess5"/>
    <dgm:cxn modelId="{8B86DBD5-42DD-486F-BEDA-2006059BE353}" type="presOf" srcId="{5C4DB18A-9F69-4C0F-822B-22A6606E75AA}" destId="{C1C296B5-BC28-44F6-92F9-DA5CF2C58175}" srcOrd="0" destOrd="0" presId="urn:microsoft.com/office/officeart/2005/8/layout/vProcess5"/>
    <dgm:cxn modelId="{9C4FA9E3-2F5A-49A2-A050-F299E858FD79}" type="presOf" srcId="{CBF5F63C-C132-4862-8412-D06D98E06CCA}" destId="{A1041736-8859-4632-8120-E082A86C1CE4}" srcOrd="0" destOrd="0" presId="urn:microsoft.com/office/officeart/2005/8/layout/vProcess5"/>
    <dgm:cxn modelId="{DE3311E4-0B54-4205-9BC9-DBDF024DE0A8}" srcId="{ED30EB98-C026-4658-8893-A3248E3B4CF7}" destId="{5C4DB18A-9F69-4C0F-822B-22A6606E75AA}" srcOrd="1" destOrd="0" parTransId="{F547CC0D-F324-4614-AB67-C32CF5BBF6AE}" sibTransId="{CBB81851-7720-41BC-BCD1-9037BCAD39C1}"/>
    <dgm:cxn modelId="{0CE33CE5-B327-4356-A1BD-6B0A46CE40DD}" srcId="{ED30EB98-C026-4658-8893-A3248E3B4CF7}" destId="{CBF5F63C-C132-4862-8412-D06D98E06CCA}" srcOrd="0" destOrd="0" parTransId="{1927C09E-6E22-4C18-B9C3-57B169AB620C}" sibTransId="{09E3978A-C055-48C7-B8EE-33837977ACE1}"/>
    <dgm:cxn modelId="{EB0810E6-0B2A-4A70-BB2A-9EF6546FFAFE}" type="presOf" srcId="{6497EEEA-913D-4EDA-980E-4F8EE5D84065}" destId="{BC5200CA-CBC6-401D-9F43-DE2BFC9EBD6B}" srcOrd="0" destOrd="0" presId="urn:microsoft.com/office/officeart/2005/8/layout/vProcess5"/>
    <dgm:cxn modelId="{185414EC-7424-4EED-BCC8-28EEF9673E4B}" srcId="{ED30EB98-C026-4658-8893-A3248E3B4CF7}" destId="{8EB97D9E-33C3-40C6-9E21-50E284670A94}" srcOrd="3" destOrd="0" parTransId="{9CDB2F41-B773-4DAC-8773-520EF108CAE4}" sibTransId="{6497EEEA-913D-4EDA-980E-4F8EE5D84065}"/>
    <dgm:cxn modelId="{65EC5CF6-BBCD-4A79-83D9-EA377F48560C}" srcId="{ED30EB98-C026-4658-8893-A3248E3B4CF7}" destId="{1EFD5691-B1F3-4A98-B40F-0A50AA16833E}" srcOrd="2" destOrd="0" parTransId="{0DAED4E5-121B-472B-AAA4-D8405A2F23BD}" sibTransId="{5EEDA8BF-EE6D-4258-9073-AF77A544C1D4}"/>
    <dgm:cxn modelId="{202131FD-F78B-44A0-853C-31FAD9672CAF}" type="presOf" srcId="{5C4DB18A-9F69-4C0F-822B-22A6606E75AA}" destId="{52D091E8-6A71-48E4-9432-4297CEDED1C3}" srcOrd="1" destOrd="0" presId="urn:microsoft.com/office/officeart/2005/8/layout/vProcess5"/>
    <dgm:cxn modelId="{7C965539-7A86-46AA-B9B4-D46B769BD1CB}" type="presParOf" srcId="{C8469188-8D10-49C2-851B-432A0A492903}" destId="{CA98DEBF-1187-476B-BF95-33AD3E99E1BC}" srcOrd="0" destOrd="0" presId="urn:microsoft.com/office/officeart/2005/8/layout/vProcess5"/>
    <dgm:cxn modelId="{086E8867-420E-447D-BAA5-32F862A4CE68}" type="presParOf" srcId="{C8469188-8D10-49C2-851B-432A0A492903}" destId="{A1041736-8859-4632-8120-E082A86C1CE4}" srcOrd="1" destOrd="0" presId="urn:microsoft.com/office/officeart/2005/8/layout/vProcess5"/>
    <dgm:cxn modelId="{0C07281F-735A-481B-B623-29516CD2184E}" type="presParOf" srcId="{C8469188-8D10-49C2-851B-432A0A492903}" destId="{C1C296B5-BC28-44F6-92F9-DA5CF2C58175}" srcOrd="2" destOrd="0" presId="urn:microsoft.com/office/officeart/2005/8/layout/vProcess5"/>
    <dgm:cxn modelId="{5E3A21D2-C055-4B05-B947-09572F89A9D6}" type="presParOf" srcId="{C8469188-8D10-49C2-851B-432A0A492903}" destId="{E565B34D-AD7D-4D15-A163-749D4D46428E}" srcOrd="3" destOrd="0" presId="urn:microsoft.com/office/officeart/2005/8/layout/vProcess5"/>
    <dgm:cxn modelId="{81D60526-30F4-45AD-8C66-A0678E8C8842}" type="presParOf" srcId="{C8469188-8D10-49C2-851B-432A0A492903}" destId="{EE8F286B-4604-4C63-8074-320C65E77F8B}" srcOrd="4" destOrd="0" presId="urn:microsoft.com/office/officeart/2005/8/layout/vProcess5"/>
    <dgm:cxn modelId="{8EF90DF4-892B-4AC3-9C5A-711643F9E22C}" type="presParOf" srcId="{C8469188-8D10-49C2-851B-432A0A492903}" destId="{0ABF9F14-839A-4F02-AD2C-902E5D77BFB3}" srcOrd="5" destOrd="0" presId="urn:microsoft.com/office/officeart/2005/8/layout/vProcess5"/>
    <dgm:cxn modelId="{205B8851-7962-4068-A489-A0E845F12059}" type="presParOf" srcId="{C8469188-8D10-49C2-851B-432A0A492903}" destId="{384BFE6D-55E9-404A-9B4D-F53908C6031E}" srcOrd="6" destOrd="0" presId="urn:microsoft.com/office/officeart/2005/8/layout/vProcess5"/>
    <dgm:cxn modelId="{0008EA78-A898-45CE-8003-050EE35B37C8}" type="presParOf" srcId="{C8469188-8D10-49C2-851B-432A0A492903}" destId="{B266CDBF-39F9-44DE-8FC5-F3488BFB6504}" srcOrd="7" destOrd="0" presId="urn:microsoft.com/office/officeart/2005/8/layout/vProcess5"/>
    <dgm:cxn modelId="{6488A489-03C8-470C-860B-6289CC37D39A}" type="presParOf" srcId="{C8469188-8D10-49C2-851B-432A0A492903}" destId="{D1E17300-A924-49C8-9392-87A1F55F9B58}" srcOrd="8" destOrd="0" presId="urn:microsoft.com/office/officeart/2005/8/layout/vProcess5"/>
    <dgm:cxn modelId="{907B2966-77F0-4B42-AACA-1C315536D43E}" type="presParOf" srcId="{C8469188-8D10-49C2-851B-432A0A492903}" destId="{BC5200CA-CBC6-401D-9F43-DE2BFC9EBD6B}" srcOrd="9" destOrd="0" presId="urn:microsoft.com/office/officeart/2005/8/layout/vProcess5"/>
    <dgm:cxn modelId="{054B676E-FDCE-4F6D-BDE4-47BEC6A3B140}" type="presParOf" srcId="{C8469188-8D10-49C2-851B-432A0A492903}" destId="{C1494848-A88D-44AE-8F61-57473755713C}" srcOrd="10" destOrd="0" presId="urn:microsoft.com/office/officeart/2005/8/layout/vProcess5"/>
    <dgm:cxn modelId="{E062688C-116C-4D3F-ADD3-0769AF65E44B}" type="presParOf" srcId="{C8469188-8D10-49C2-851B-432A0A492903}" destId="{52D091E8-6A71-48E4-9432-4297CEDED1C3}" srcOrd="11" destOrd="0" presId="urn:microsoft.com/office/officeart/2005/8/layout/vProcess5"/>
    <dgm:cxn modelId="{EAE80997-E949-43EB-9A57-861777093C65}" type="presParOf" srcId="{C8469188-8D10-49C2-851B-432A0A492903}" destId="{4A6A35C6-C22B-456E-BB89-7487F9675B1B}" srcOrd="12" destOrd="0" presId="urn:microsoft.com/office/officeart/2005/8/layout/vProcess5"/>
    <dgm:cxn modelId="{8DA635B7-C103-4BB9-A324-F4AF2431FB1C}" type="presParOf" srcId="{C8469188-8D10-49C2-851B-432A0A492903}" destId="{B3290DBC-BA94-48BD-8B63-0B7ECEFF51F6}" srcOrd="13" destOrd="0" presId="urn:microsoft.com/office/officeart/2005/8/layout/vProcess5"/>
    <dgm:cxn modelId="{91572459-66A0-4443-B780-DCC34D285A3F}" type="presParOf" srcId="{C8469188-8D10-49C2-851B-432A0A492903}" destId="{8D20AF5B-0DBD-4DDD-A08D-3A7CA8B4BD2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5EE0A-3A2A-4152-8F6C-EFF63DD9A3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B06248C-D95F-4B1F-A0AA-618E601497C4}">
      <dgm:prSet/>
      <dgm:spPr/>
      <dgm:t>
        <a:bodyPr/>
        <a:lstStyle/>
        <a:p>
          <a:pPr>
            <a:lnSpc>
              <a:spcPct val="100000"/>
            </a:lnSpc>
          </a:pPr>
          <a:r>
            <a:rPr lang="fr-FR"/>
            <a:t>Aménager des conditions assurant une qualité de vie professionnelle ( repère 13)</a:t>
          </a:r>
          <a:endParaRPr lang="en-US"/>
        </a:p>
      </dgm:t>
    </dgm:pt>
    <dgm:pt modelId="{9E2111E5-8D15-46CF-BFB1-73427E80EE85}" type="parTrans" cxnId="{7894C522-DBF7-4472-B8D0-BA35FD1AF577}">
      <dgm:prSet/>
      <dgm:spPr/>
      <dgm:t>
        <a:bodyPr/>
        <a:lstStyle/>
        <a:p>
          <a:endParaRPr lang="en-US"/>
        </a:p>
      </dgm:t>
    </dgm:pt>
    <dgm:pt modelId="{B0593648-E360-4C87-B806-9A5F4A5CE880}" type="sibTrans" cxnId="{7894C522-DBF7-4472-B8D0-BA35FD1AF577}">
      <dgm:prSet/>
      <dgm:spPr/>
      <dgm:t>
        <a:bodyPr/>
        <a:lstStyle/>
        <a:p>
          <a:endParaRPr lang="en-US"/>
        </a:p>
      </dgm:t>
    </dgm:pt>
    <dgm:pt modelId="{F6DE1C50-FA65-42D0-9EA7-1C73089E44F9}">
      <dgm:prSet/>
      <dgm:spPr/>
      <dgm:t>
        <a:bodyPr/>
        <a:lstStyle/>
        <a:p>
          <a:pPr>
            <a:lnSpc>
              <a:spcPct val="100000"/>
            </a:lnSpc>
          </a:pPr>
          <a:r>
            <a:rPr lang="fr-BE"/>
            <a:t>Développer une dynamique de réflexion professionnelle et mettre en œuvre le projet éducatif (repère 14) </a:t>
          </a:r>
          <a:endParaRPr lang="en-US"/>
        </a:p>
      </dgm:t>
    </dgm:pt>
    <dgm:pt modelId="{E2570F5D-8F44-43D4-80C1-CB556B71DC57}" type="parTrans" cxnId="{6A06A6D7-3F6B-4208-A8E9-CE3389CFF832}">
      <dgm:prSet/>
      <dgm:spPr/>
      <dgm:t>
        <a:bodyPr/>
        <a:lstStyle/>
        <a:p>
          <a:endParaRPr lang="en-US"/>
        </a:p>
      </dgm:t>
    </dgm:pt>
    <dgm:pt modelId="{36A3DDAE-73D8-4D55-9334-DDBFD1CD9C4F}" type="sibTrans" cxnId="{6A06A6D7-3F6B-4208-A8E9-CE3389CFF832}">
      <dgm:prSet/>
      <dgm:spPr/>
      <dgm:t>
        <a:bodyPr/>
        <a:lstStyle/>
        <a:p>
          <a:endParaRPr lang="en-US"/>
        </a:p>
      </dgm:t>
    </dgm:pt>
    <dgm:pt modelId="{6961F705-229F-4D8B-94B8-F52DFFAEA142}">
      <dgm:prSet/>
      <dgm:spPr/>
      <dgm:t>
        <a:bodyPr/>
        <a:lstStyle/>
        <a:p>
          <a:pPr>
            <a:lnSpc>
              <a:spcPct val="100000"/>
            </a:lnSpc>
          </a:pPr>
          <a:r>
            <a:rPr lang="fr-BE" dirty="0"/>
            <a:t>Enjeu : l’accueil des stagiaires et des nouveaux collègues </a:t>
          </a:r>
          <a:endParaRPr lang="en-US" dirty="0"/>
        </a:p>
      </dgm:t>
    </dgm:pt>
    <dgm:pt modelId="{7DCD6FC5-B6A0-4061-9E3E-F9DA3BFDFCA4}" type="parTrans" cxnId="{E44039E0-DE77-4EFE-89F3-19FA6B9B82B7}">
      <dgm:prSet/>
      <dgm:spPr/>
      <dgm:t>
        <a:bodyPr/>
        <a:lstStyle/>
        <a:p>
          <a:endParaRPr lang="en-US"/>
        </a:p>
      </dgm:t>
    </dgm:pt>
    <dgm:pt modelId="{05FFC040-EB05-46E3-956C-1D1E895E223E}" type="sibTrans" cxnId="{E44039E0-DE77-4EFE-89F3-19FA6B9B82B7}">
      <dgm:prSet/>
      <dgm:spPr/>
      <dgm:t>
        <a:bodyPr/>
        <a:lstStyle/>
        <a:p>
          <a:endParaRPr lang="en-US"/>
        </a:p>
      </dgm:t>
    </dgm:pt>
    <dgm:pt modelId="{B8D1805E-F82A-410D-BC81-F024DB8C9B1E}" type="pres">
      <dgm:prSet presAssocID="{5BE5EE0A-3A2A-4152-8F6C-EFF63DD9A392}" presName="root" presStyleCnt="0">
        <dgm:presLayoutVars>
          <dgm:dir/>
          <dgm:resizeHandles val="exact"/>
        </dgm:presLayoutVars>
      </dgm:prSet>
      <dgm:spPr/>
    </dgm:pt>
    <dgm:pt modelId="{1945D8C2-26A8-41EF-A75A-1CD9BAD3C837}" type="pres">
      <dgm:prSet presAssocID="{FB06248C-D95F-4B1F-A0AA-618E601497C4}" presName="compNode" presStyleCnt="0"/>
      <dgm:spPr/>
    </dgm:pt>
    <dgm:pt modelId="{E9772B66-AAFC-43ED-9C99-779003C28D20}" type="pres">
      <dgm:prSet presAssocID="{FB06248C-D95F-4B1F-A0AA-618E601497C4}" presName="bgRect" presStyleLbl="bgShp" presStyleIdx="0" presStyleCnt="3" custLinFactNeighborY="9559"/>
      <dgm:spPr/>
    </dgm:pt>
    <dgm:pt modelId="{A11DD535-D3B2-4B77-8B66-AF72F2186EAA}" type="pres">
      <dgm:prSet presAssocID="{FB06248C-D95F-4B1F-A0AA-618E601497C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f cuisinier"/>
        </a:ext>
      </dgm:extLst>
    </dgm:pt>
    <dgm:pt modelId="{96DF3777-2EBC-469A-823B-9430B87ED159}" type="pres">
      <dgm:prSet presAssocID="{FB06248C-D95F-4B1F-A0AA-618E601497C4}" presName="spaceRect" presStyleCnt="0"/>
      <dgm:spPr/>
    </dgm:pt>
    <dgm:pt modelId="{885EC8F7-7F63-4914-BE6F-3434447CD17B}" type="pres">
      <dgm:prSet presAssocID="{FB06248C-D95F-4B1F-A0AA-618E601497C4}" presName="parTx" presStyleLbl="revTx" presStyleIdx="0" presStyleCnt="3">
        <dgm:presLayoutVars>
          <dgm:chMax val="0"/>
          <dgm:chPref val="0"/>
        </dgm:presLayoutVars>
      </dgm:prSet>
      <dgm:spPr/>
    </dgm:pt>
    <dgm:pt modelId="{CD5E86B6-94EF-48BD-A1FB-B34BB49FED80}" type="pres">
      <dgm:prSet presAssocID="{B0593648-E360-4C87-B806-9A5F4A5CE880}" presName="sibTrans" presStyleCnt="0"/>
      <dgm:spPr/>
    </dgm:pt>
    <dgm:pt modelId="{39BF9A5B-64BC-4C29-AA8C-FBA6CFD2FC52}" type="pres">
      <dgm:prSet presAssocID="{F6DE1C50-FA65-42D0-9EA7-1C73089E44F9}" presName="compNode" presStyleCnt="0"/>
      <dgm:spPr/>
    </dgm:pt>
    <dgm:pt modelId="{7E419D4A-672E-4442-A3D4-2995508E19A1}" type="pres">
      <dgm:prSet presAssocID="{F6DE1C50-FA65-42D0-9EA7-1C73089E44F9}" presName="bgRect" presStyleLbl="bgShp" presStyleIdx="1" presStyleCnt="3"/>
      <dgm:spPr/>
    </dgm:pt>
    <dgm:pt modelId="{99A95B0B-2925-444C-BA86-135385869497}" type="pres">
      <dgm:prSet presAssocID="{F6DE1C50-FA65-42D0-9EA7-1C73089E44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F712BC0E-49EB-46AC-960D-182F535349C7}" type="pres">
      <dgm:prSet presAssocID="{F6DE1C50-FA65-42D0-9EA7-1C73089E44F9}" presName="spaceRect" presStyleCnt="0"/>
      <dgm:spPr/>
    </dgm:pt>
    <dgm:pt modelId="{6A3009BA-1D02-4D75-8DF0-F5D44C23CE27}" type="pres">
      <dgm:prSet presAssocID="{F6DE1C50-FA65-42D0-9EA7-1C73089E44F9}" presName="parTx" presStyleLbl="revTx" presStyleIdx="1" presStyleCnt="3">
        <dgm:presLayoutVars>
          <dgm:chMax val="0"/>
          <dgm:chPref val="0"/>
        </dgm:presLayoutVars>
      </dgm:prSet>
      <dgm:spPr/>
    </dgm:pt>
    <dgm:pt modelId="{86AB5A5A-3BC3-497D-8068-74C33C044980}" type="pres">
      <dgm:prSet presAssocID="{36A3DDAE-73D8-4D55-9334-DDBFD1CD9C4F}" presName="sibTrans" presStyleCnt="0"/>
      <dgm:spPr/>
    </dgm:pt>
    <dgm:pt modelId="{75218036-F4AB-405B-A2F8-7A73C7A1495E}" type="pres">
      <dgm:prSet presAssocID="{6961F705-229F-4D8B-94B8-F52DFFAEA142}" presName="compNode" presStyleCnt="0"/>
      <dgm:spPr/>
    </dgm:pt>
    <dgm:pt modelId="{AF1C51C4-8EC6-48CD-AF51-29B05361154E}" type="pres">
      <dgm:prSet presAssocID="{6961F705-229F-4D8B-94B8-F52DFFAEA142}" presName="bgRect" presStyleLbl="bgShp" presStyleIdx="2" presStyleCnt="3" custLinFactY="44700" custLinFactNeighborY="100000"/>
      <dgm:spPr/>
    </dgm:pt>
    <dgm:pt modelId="{76E4B2B7-22DA-44D7-B68D-CA7A8081485E}" type="pres">
      <dgm:prSet presAssocID="{6961F705-229F-4D8B-94B8-F52DFFAEA1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F49E0EFB-1D20-4925-B67D-925B17B0E26D}" type="pres">
      <dgm:prSet presAssocID="{6961F705-229F-4D8B-94B8-F52DFFAEA142}" presName="spaceRect" presStyleCnt="0"/>
      <dgm:spPr/>
    </dgm:pt>
    <dgm:pt modelId="{ECE332C3-35DA-420B-86E6-697335E8684D}" type="pres">
      <dgm:prSet presAssocID="{6961F705-229F-4D8B-94B8-F52DFFAEA142}" presName="parTx" presStyleLbl="revTx" presStyleIdx="2" presStyleCnt="3">
        <dgm:presLayoutVars>
          <dgm:chMax val="0"/>
          <dgm:chPref val="0"/>
        </dgm:presLayoutVars>
      </dgm:prSet>
      <dgm:spPr/>
    </dgm:pt>
  </dgm:ptLst>
  <dgm:cxnLst>
    <dgm:cxn modelId="{7894C522-DBF7-4472-B8D0-BA35FD1AF577}" srcId="{5BE5EE0A-3A2A-4152-8F6C-EFF63DD9A392}" destId="{FB06248C-D95F-4B1F-A0AA-618E601497C4}" srcOrd="0" destOrd="0" parTransId="{9E2111E5-8D15-46CF-BFB1-73427E80EE85}" sibTransId="{B0593648-E360-4C87-B806-9A5F4A5CE880}"/>
    <dgm:cxn modelId="{84A14A3E-DCBC-442F-8BA0-A2C8E9070EB9}" type="presOf" srcId="{5BE5EE0A-3A2A-4152-8F6C-EFF63DD9A392}" destId="{B8D1805E-F82A-410D-BC81-F024DB8C9B1E}" srcOrd="0" destOrd="0" presId="urn:microsoft.com/office/officeart/2018/2/layout/IconVerticalSolidList"/>
    <dgm:cxn modelId="{D9EF313F-3E48-4BE7-9FAA-1742316DD747}" type="presOf" srcId="{6961F705-229F-4D8B-94B8-F52DFFAEA142}" destId="{ECE332C3-35DA-420B-86E6-697335E8684D}" srcOrd="0" destOrd="0" presId="urn:microsoft.com/office/officeart/2018/2/layout/IconVerticalSolidList"/>
    <dgm:cxn modelId="{4766728C-D5E4-414A-A7DB-49AA664401CF}" type="presOf" srcId="{FB06248C-D95F-4B1F-A0AA-618E601497C4}" destId="{885EC8F7-7F63-4914-BE6F-3434447CD17B}" srcOrd="0" destOrd="0" presId="urn:microsoft.com/office/officeart/2018/2/layout/IconVerticalSolidList"/>
    <dgm:cxn modelId="{D0CCABCE-CCBA-4089-8E8D-26E42E565C86}" type="presOf" srcId="{F6DE1C50-FA65-42D0-9EA7-1C73089E44F9}" destId="{6A3009BA-1D02-4D75-8DF0-F5D44C23CE27}" srcOrd="0" destOrd="0" presId="urn:microsoft.com/office/officeart/2018/2/layout/IconVerticalSolidList"/>
    <dgm:cxn modelId="{6A06A6D7-3F6B-4208-A8E9-CE3389CFF832}" srcId="{5BE5EE0A-3A2A-4152-8F6C-EFF63DD9A392}" destId="{F6DE1C50-FA65-42D0-9EA7-1C73089E44F9}" srcOrd="1" destOrd="0" parTransId="{E2570F5D-8F44-43D4-80C1-CB556B71DC57}" sibTransId="{36A3DDAE-73D8-4D55-9334-DDBFD1CD9C4F}"/>
    <dgm:cxn modelId="{E44039E0-DE77-4EFE-89F3-19FA6B9B82B7}" srcId="{5BE5EE0A-3A2A-4152-8F6C-EFF63DD9A392}" destId="{6961F705-229F-4D8B-94B8-F52DFFAEA142}" srcOrd="2" destOrd="0" parTransId="{7DCD6FC5-B6A0-4061-9E3E-F9DA3BFDFCA4}" sibTransId="{05FFC040-EB05-46E3-956C-1D1E895E223E}"/>
    <dgm:cxn modelId="{DEB10141-7AAE-41B6-BB22-7A68D960E1AF}" type="presParOf" srcId="{B8D1805E-F82A-410D-BC81-F024DB8C9B1E}" destId="{1945D8C2-26A8-41EF-A75A-1CD9BAD3C837}" srcOrd="0" destOrd="0" presId="urn:microsoft.com/office/officeart/2018/2/layout/IconVerticalSolidList"/>
    <dgm:cxn modelId="{90025D1A-FA5B-451D-AF4D-AAFCAF3EEFB8}" type="presParOf" srcId="{1945D8C2-26A8-41EF-A75A-1CD9BAD3C837}" destId="{E9772B66-AAFC-43ED-9C99-779003C28D20}" srcOrd="0" destOrd="0" presId="urn:microsoft.com/office/officeart/2018/2/layout/IconVerticalSolidList"/>
    <dgm:cxn modelId="{D5DF0304-DE2F-44D5-A428-D55DD5B9A5C5}" type="presParOf" srcId="{1945D8C2-26A8-41EF-A75A-1CD9BAD3C837}" destId="{A11DD535-D3B2-4B77-8B66-AF72F2186EAA}" srcOrd="1" destOrd="0" presId="urn:microsoft.com/office/officeart/2018/2/layout/IconVerticalSolidList"/>
    <dgm:cxn modelId="{9D950B68-8A81-4D07-80FA-BBB2B7B2501A}" type="presParOf" srcId="{1945D8C2-26A8-41EF-A75A-1CD9BAD3C837}" destId="{96DF3777-2EBC-469A-823B-9430B87ED159}" srcOrd="2" destOrd="0" presId="urn:microsoft.com/office/officeart/2018/2/layout/IconVerticalSolidList"/>
    <dgm:cxn modelId="{B49BAC02-6A29-4248-8C1C-A5F55048A46F}" type="presParOf" srcId="{1945D8C2-26A8-41EF-A75A-1CD9BAD3C837}" destId="{885EC8F7-7F63-4914-BE6F-3434447CD17B}" srcOrd="3" destOrd="0" presId="urn:microsoft.com/office/officeart/2018/2/layout/IconVerticalSolidList"/>
    <dgm:cxn modelId="{CE491E23-B895-4997-B55B-D0A7381D528A}" type="presParOf" srcId="{B8D1805E-F82A-410D-BC81-F024DB8C9B1E}" destId="{CD5E86B6-94EF-48BD-A1FB-B34BB49FED80}" srcOrd="1" destOrd="0" presId="urn:microsoft.com/office/officeart/2018/2/layout/IconVerticalSolidList"/>
    <dgm:cxn modelId="{C4AA3F86-63F9-40CD-B7C0-861E0A7E63A1}" type="presParOf" srcId="{B8D1805E-F82A-410D-BC81-F024DB8C9B1E}" destId="{39BF9A5B-64BC-4C29-AA8C-FBA6CFD2FC52}" srcOrd="2" destOrd="0" presId="urn:microsoft.com/office/officeart/2018/2/layout/IconVerticalSolidList"/>
    <dgm:cxn modelId="{CAE3E1D5-FBA7-472E-9480-727211CC93CD}" type="presParOf" srcId="{39BF9A5B-64BC-4C29-AA8C-FBA6CFD2FC52}" destId="{7E419D4A-672E-4442-A3D4-2995508E19A1}" srcOrd="0" destOrd="0" presId="urn:microsoft.com/office/officeart/2018/2/layout/IconVerticalSolidList"/>
    <dgm:cxn modelId="{9E3C332A-55B0-4E51-828D-A3D6BC0E10E4}" type="presParOf" srcId="{39BF9A5B-64BC-4C29-AA8C-FBA6CFD2FC52}" destId="{99A95B0B-2925-444C-BA86-135385869497}" srcOrd="1" destOrd="0" presId="urn:microsoft.com/office/officeart/2018/2/layout/IconVerticalSolidList"/>
    <dgm:cxn modelId="{084BEEA3-FFA8-4010-A158-49797618DEBE}" type="presParOf" srcId="{39BF9A5B-64BC-4C29-AA8C-FBA6CFD2FC52}" destId="{F712BC0E-49EB-46AC-960D-182F535349C7}" srcOrd="2" destOrd="0" presId="urn:microsoft.com/office/officeart/2018/2/layout/IconVerticalSolidList"/>
    <dgm:cxn modelId="{5A9BC3C8-DEFC-4725-B042-380C04598AB0}" type="presParOf" srcId="{39BF9A5B-64BC-4C29-AA8C-FBA6CFD2FC52}" destId="{6A3009BA-1D02-4D75-8DF0-F5D44C23CE27}" srcOrd="3" destOrd="0" presId="urn:microsoft.com/office/officeart/2018/2/layout/IconVerticalSolidList"/>
    <dgm:cxn modelId="{DB88A847-3127-4C95-B525-722764EA98E8}" type="presParOf" srcId="{B8D1805E-F82A-410D-BC81-F024DB8C9B1E}" destId="{86AB5A5A-3BC3-497D-8068-74C33C044980}" srcOrd="3" destOrd="0" presId="urn:microsoft.com/office/officeart/2018/2/layout/IconVerticalSolidList"/>
    <dgm:cxn modelId="{9C020228-4EB5-4C6E-B05E-5067608B2343}" type="presParOf" srcId="{B8D1805E-F82A-410D-BC81-F024DB8C9B1E}" destId="{75218036-F4AB-405B-A2F8-7A73C7A1495E}" srcOrd="4" destOrd="0" presId="urn:microsoft.com/office/officeart/2018/2/layout/IconVerticalSolidList"/>
    <dgm:cxn modelId="{7395D2B3-8611-4A9A-A9E5-88806CFFE4A1}" type="presParOf" srcId="{75218036-F4AB-405B-A2F8-7A73C7A1495E}" destId="{AF1C51C4-8EC6-48CD-AF51-29B05361154E}" srcOrd="0" destOrd="0" presId="urn:microsoft.com/office/officeart/2018/2/layout/IconVerticalSolidList"/>
    <dgm:cxn modelId="{5B443EBD-BFBF-4CDE-9181-CEDC0414A1D6}" type="presParOf" srcId="{75218036-F4AB-405B-A2F8-7A73C7A1495E}" destId="{76E4B2B7-22DA-44D7-B68D-CA7A8081485E}" srcOrd="1" destOrd="0" presId="urn:microsoft.com/office/officeart/2018/2/layout/IconVerticalSolidList"/>
    <dgm:cxn modelId="{069CF0DA-80A5-4C39-902F-7D5631D45DE5}" type="presParOf" srcId="{75218036-F4AB-405B-A2F8-7A73C7A1495E}" destId="{F49E0EFB-1D20-4925-B67D-925B17B0E26D}" srcOrd="2" destOrd="0" presId="urn:microsoft.com/office/officeart/2018/2/layout/IconVerticalSolidList"/>
    <dgm:cxn modelId="{3EFDF2EC-781E-41E5-BE65-3FB61B553E87}" type="presParOf" srcId="{75218036-F4AB-405B-A2F8-7A73C7A1495E}" destId="{ECE332C3-35DA-420B-86E6-697335E8684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2EEFC-2DE1-4E1F-91DA-A806FCD1F86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A5CD69-D6FE-498D-9BBD-348B4CD52D12}">
      <dgm:prSet custT="1"/>
      <dgm:spPr/>
      <dgm:t>
        <a:bodyPr/>
        <a:lstStyle/>
        <a:p>
          <a:pPr>
            <a:lnSpc>
              <a:spcPct val="100000"/>
            </a:lnSpc>
          </a:pPr>
          <a:r>
            <a:rPr lang="fr-FR" sz="3600" b="1" i="0" dirty="0"/>
            <a:t>Valoriser</a:t>
          </a:r>
          <a:endParaRPr lang="en-US" sz="3600" b="1" dirty="0"/>
        </a:p>
      </dgm:t>
    </dgm:pt>
    <dgm:pt modelId="{868FCAB5-BD83-4EF5-B78A-4DF58D316FB6}" type="parTrans" cxnId="{6B272A82-C86E-442B-B6D5-5A7E36A56FBD}">
      <dgm:prSet/>
      <dgm:spPr/>
      <dgm:t>
        <a:bodyPr/>
        <a:lstStyle/>
        <a:p>
          <a:endParaRPr lang="en-US"/>
        </a:p>
      </dgm:t>
    </dgm:pt>
    <dgm:pt modelId="{A83841DE-5A7F-48E0-B7EA-0365D98A5E0B}" type="sibTrans" cxnId="{6B272A82-C86E-442B-B6D5-5A7E36A56FBD}">
      <dgm:prSet/>
      <dgm:spPr/>
      <dgm:t>
        <a:bodyPr/>
        <a:lstStyle/>
        <a:p>
          <a:endParaRPr lang="en-US"/>
        </a:p>
      </dgm:t>
    </dgm:pt>
    <dgm:pt modelId="{6AFE135C-F216-4E8C-98D3-D1BDCF0B1DD3}">
      <dgm:prSet custT="1"/>
      <dgm:spPr/>
      <dgm:t>
        <a:bodyPr/>
        <a:lstStyle/>
        <a:p>
          <a:pPr>
            <a:lnSpc>
              <a:spcPct val="100000"/>
            </a:lnSpc>
          </a:pPr>
          <a:r>
            <a:rPr lang="fr-FR" sz="3600" b="1" i="0" kern="1200" dirty="0">
              <a:solidFill>
                <a:srgbClr val="575756">
                  <a:hueOff val="0"/>
                  <a:satOff val="0"/>
                  <a:lumOff val="0"/>
                  <a:alphaOff val="0"/>
                </a:srgbClr>
              </a:solidFill>
              <a:latin typeface="Calibri" panose="020F0502020204030204"/>
              <a:ea typeface="+mn-ea"/>
              <a:cs typeface="+mn-cs"/>
            </a:rPr>
            <a:t>Echanger, collaborer</a:t>
          </a:r>
          <a:endParaRPr lang="en-US" sz="3600" b="1" i="0" kern="1200" dirty="0">
            <a:solidFill>
              <a:srgbClr val="575756">
                <a:hueOff val="0"/>
                <a:satOff val="0"/>
                <a:lumOff val="0"/>
                <a:alphaOff val="0"/>
              </a:srgbClr>
            </a:solidFill>
            <a:latin typeface="Calibri" panose="020F0502020204030204"/>
            <a:ea typeface="+mn-ea"/>
            <a:cs typeface="+mn-cs"/>
          </a:endParaRPr>
        </a:p>
      </dgm:t>
    </dgm:pt>
    <dgm:pt modelId="{1D0EF952-8DA7-4493-8516-C6A36D609D8F}" type="parTrans" cxnId="{81BEF649-5265-471D-A829-ADD804CDF7CC}">
      <dgm:prSet/>
      <dgm:spPr/>
      <dgm:t>
        <a:bodyPr/>
        <a:lstStyle/>
        <a:p>
          <a:endParaRPr lang="en-US"/>
        </a:p>
      </dgm:t>
    </dgm:pt>
    <dgm:pt modelId="{83F8BA93-2E35-4500-B8D7-ECA455A0F612}" type="sibTrans" cxnId="{81BEF649-5265-471D-A829-ADD804CDF7CC}">
      <dgm:prSet/>
      <dgm:spPr/>
      <dgm:t>
        <a:bodyPr/>
        <a:lstStyle/>
        <a:p>
          <a:endParaRPr lang="en-US"/>
        </a:p>
      </dgm:t>
    </dgm:pt>
    <dgm:pt modelId="{D1CBBA7D-38F9-4738-8132-BB90F270D7DA}">
      <dgm:prSet custT="1"/>
      <dgm:spPr/>
      <dgm:t>
        <a:bodyPr/>
        <a:lstStyle/>
        <a:p>
          <a:pPr>
            <a:lnSpc>
              <a:spcPct val="100000"/>
            </a:lnSpc>
          </a:pPr>
          <a:r>
            <a:rPr lang="fr-FR" sz="3600" b="1" i="0" kern="1200" dirty="0">
              <a:solidFill>
                <a:srgbClr val="575756">
                  <a:hueOff val="0"/>
                  <a:satOff val="0"/>
                  <a:lumOff val="0"/>
                  <a:alphaOff val="0"/>
                </a:srgbClr>
              </a:solidFill>
              <a:latin typeface="Calibri" panose="020F0502020204030204"/>
              <a:ea typeface="+mn-ea"/>
              <a:cs typeface="+mn-cs"/>
            </a:rPr>
            <a:t>Réfléchir ensemble</a:t>
          </a:r>
          <a:endParaRPr lang="en-US" sz="3600" b="1" i="0" kern="1200" dirty="0">
            <a:solidFill>
              <a:srgbClr val="575756">
                <a:hueOff val="0"/>
                <a:satOff val="0"/>
                <a:lumOff val="0"/>
                <a:alphaOff val="0"/>
              </a:srgbClr>
            </a:solidFill>
            <a:latin typeface="Calibri" panose="020F0502020204030204"/>
            <a:ea typeface="+mn-ea"/>
            <a:cs typeface="+mn-cs"/>
          </a:endParaRPr>
        </a:p>
      </dgm:t>
    </dgm:pt>
    <dgm:pt modelId="{B00D8D0C-8729-4C51-946D-7583607E78A8}" type="parTrans" cxnId="{05BE99A7-0A80-459F-B877-741B38A11E63}">
      <dgm:prSet/>
      <dgm:spPr/>
      <dgm:t>
        <a:bodyPr/>
        <a:lstStyle/>
        <a:p>
          <a:endParaRPr lang="en-US"/>
        </a:p>
      </dgm:t>
    </dgm:pt>
    <dgm:pt modelId="{880F453E-E702-4986-BD3B-16FCE2C90050}" type="sibTrans" cxnId="{05BE99A7-0A80-459F-B877-741B38A11E63}">
      <dgm:prSet/>
      <dgm:spPr/>
      <dgm:t>
        <a:bodyPr/>
        <a:lstStyle/>
        <a:p>
          <a:endParaRPr lang="en-US"/>
        </a:p>
      </dgm:t>
    </dgm:pt>
    <dgm:pt modelId="{88E10210-AA39-40FD-8147-FC5158D4CB56}">
      <dgm:prSet custT="1"/>
      <dgm:spPr/>
      <dgm:t>
        <a:bodyPr/>
        <a:lstStyle/>
        <a:p>
          <a:pPr>
            <a:lnSpc>
              <a:spcPct val="100000"/>
            </a:lnSpc>
          </a:pPr>
          <a:r>
            <a:rPr lang="en-US" sz="3200" b="1" i="0" kern="1200" dirty="0" err="1">
              <a:solidFill>
                <a:srgbClr val="575756">
                  <a:hueOff val="0"/>
                  <a:satOff val="0"/>
                  <a:lumOff val="0"/>
                  <a:alphaOff val="0"/>
                </a:srgbClr>
              </a:solidFill>
              <a:latin typeface="Calibri" panose="020F0502020204030204"/>
              <a:ea typeface="+mn-ea"/>
              <a:cs typeface="+mn-cs"/>
            </a:rPr>
            <a:t>Soutenir</a:t>
          </a:r>
          <a:r>
            <a:rPr lang="en-US" sz="3200" b="1" i="0" kern="1200" dirty="0">
              <a:solidFill>
                <a:srgbClr val="575756">
                  <a:hueOff val="0"/>
                  <a:satOff val="0"/>
                  <a:lumOff val="0"/>
                  <a:alphaOff val="0"/>
                </a:srgbClr>
              </a:solidFill>
              <a:latin typeface="Calibri" panose="020F0502020204030204"/>
              <a:ea typeface="+mn-ea"/>
              <a:cs typeface="+mn-cs"/>
            </a:rPr>
            <a:t> </a:t>
          </a:r>
          <a:r>
            <a:rPr lang="en-US" sz="3200" b="1" i="0" kern="1200" dirty="0" err="1">
              <a:solidFill>
                <a:srgbClr val="575756">
                  <a:hueOff val="0"/>
                  <a:satOff val="0"/>
                  <a:lumOff val="0"/>
                  <a:alphaOff val="0"/>
                </a:srgbClr>
              </a:solidFill>
              <a:latin typeface="Calibri" panose="020F0502020204030204"/>
              <a:ea typeface="+mn-ea"/>
              <a:cs typeface="+mn-cs"/>
            </a:rPr>
            <a:t>l’amélioration</a:t>
          </a:r>
          <a:r>
            <a:rPr lang="en-US" sz="3200" b="1" i="0" kern="1200" dirty="0">
              <a:solidFill>
                <a:srgbClr val="575756">
                  <a:hueOff val="0"/>
                  <a:satOff val="0"/>
                  <a:lumOff val="0"/>
                  <a:alphaOff val="0"/>
                </a:srgbClr>
              </a:solidFill>
              <a:latin typeface="Calibri" panose="020F0502020204030204"/>
              <a:ea typeface="+mn-ea"/>
              <a:cs typeface="+mn-cs"/>
            </a:rPr>
            <a:t> des formations de base,  les </a:t>
          </a:r>
          <a:r>
            <a:rPr lang="en-US" sz="3200" b="1" i="0" kern="1200" dirty="0" err="1">
              <a:solidFill>
                <a:srgbClr val="575756">
                  <a:hueOff val="0"/>
                  <a:satOff val="0"/>
                  <a:lumOff val="0"/>
                  <a:alphaOff val="0"/>
                </a:srgbClr>
              </a:solidFill>
              <a:latin typeface="Calibri" panose="020F0502020204030204"/>
              <a:ea typeface="+mn-ea"/>
              <a:cs typeface="+mn-cs"/>
            </a:rPr>
            <a:t>possibilités</a:t>
          </a:r>
          <a:r>
            <a:rPr lang="en-US" sz="3200" b="1" i="0" kern="1200" dirty="0">
              <a:solidFill>
                <a:srgbClr val="575756">
                  <a:hueOff val="0"/>
                  <a:satOff val="0"/>
                  <a:lumOff val="0"/>
                  <a:alphaOff val="0"/>
                </a:srgbClr>
              </a:solidFill>
              <a:latin typeface="Calibri" panose="020F0502020204030204"/>
              <a:ea typeface="+mn-ea"/>
              <a:cs typeface="+mn-cs"/>
            </a:rPr>
            <a:t>  de </a:t>
          </a:r>
          <a:r>
            <a:rPr lang="en-US" sz="3200" b="1" i="0" kern="1200" dirty="0" err="1">
              <a:solidFill>
                <a:srgbClr val="575756">
                  <a:hueOff val="0"/>
                  <a:satOff val="0"/>
                  <a:lumOff val="0"/>
                  <a:alphaOff val="0"/>
                </a:srgbClr>
              </a:solidFill>
              <a:latin typeface="Calibri" panose="020F0502020204030204"/>
              <a:ea typeface="+mn-ea"/>
              <a:cs typeface="+mn-cs"/>
            </a:rPr>
            <a:t>mobilité</a:t>
          </a:r>
          <a:r>
            <a:rPr lang="en-US" sz="3200" b="1" i="0" kern="1200" dirty="0">
              <a:solidFill>
                <a:srgbClr val="575756">
                  <a:hueOff val="0"/>
                  <a:satOff val="0"/>
                  <a:lumOff val="0"/>
                  <a:alphaOff val="0"/>
                </a:srgbClr>
              </a:solidFill>
              <a:latin typeface="Calibri" panose="020F0502020204030204"/>
              <a:ea typeface="+mn-ea"/>
              <a:cs typeface="+mn-cs"/>
            </a:rPr>
            <a:t>, …</a:t>
          </a:r>
        </a:p>
      </dgm:t>
    </dgm:pt>
    <dgm:pt modelId="{A723E967-DD20-46AF-A467-B38FA8974183}" type="parTrans" cxnId="{FC84389F-BC7A-4F8C-8E17-66CA20615394}">
      <dgm:prSet/>
      <dgm:spPr/>
      <dgm:t>
        <a:bodyPr/>
        <a:lstStyle/>
        <a:p>
          <a:endParaRPr lang="en-US"/>
        </a:p>
      </dgm:t>
    </dgm:pt>
    <dgm:pt modelId="{790B895A-C42E-426F-B98C-813CFD2BF90A}" type="sibTrans" cxnId="{FC84389F-BC7A-4F8C-8E17-66CA20615394}">
      <dgm:prSet/>
      <dgm:spPr/>
      <dgm:t>
        <a:bodyPr/>
        <a:lstStyle/>
        <a:p>
          <a:endParaRPr lang="en-US"/>
        </a:p>
      </dgm:t>
    </dgm:pt>
    <dgm:pt modelId="{ABBADB73-5271-468B-89D1-5BCDAEABBBFB}" type="pres">
      <dgm:prSet presAssocID="{EF62EEFC-2DE1-4E1F-91DA-A806FCD1F869}" presName="root" presStyleCnt="0">
        <dgm:presLayoutVars>
          <dgm:dir/>
          <dgm:resizeHandles val="exact"/>
        </dgm:presLayoutVars>
      </dgm:prSet>
      <dgm:spPr/>
    </dgm:pt>
    <dgm:pt modelId="{83961887-36FC-4EE6-BE51-FAADAA62A367}" type="pres">
      <dgm:prSet presAssocID="{20A5CD69-D6FE-498D-9BBD-348B4CD52D12}" presName="compNode" presStyleCnt="0"/>
      <dgm:spPr/>
    </dgm:pt>
    <dgm:pt modelId="{85D90713-D026-4C47-9505-2B903937BCEF}" type="pres">
      <dgm:prSet presAssocID="{20A5CD69-D6FE-498D-9BBD-348B4CD52D12}" presName="bgRect" presStyleLbl="bgShp" presStyleIdx="0" presStyleCnt="4" custLinFactNeighborX="-3300" custLinFactNeighborY="5829"/>
      <dgm:spPr/>
    </dgm:pt>
    <dgm:pt modelId="{05208043-761A-4C6A-BA15-26CB1BCEFEFF}" type="pres">
      <dgm:prSet presAssocID="{20A5CD69-D6FE-498D-9BBD-348B4CD52D1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che"/>
        </a:ext>
      </dgm:extLst>
    </dgm:pt>
    <dgm:pt modelId="{E09C2C52-C993-4F3B-8EB1-EC8C03351D18}" type="pres">
      <dgm:prSet presAssocID="{20A5CD69-D6FE-498D-9BBD-348B4CD52D12}" presName="spaceRect" presStyleCnt="0"/>
      <dgm:spPr/>
    </dgm:pt>
    <dgm:pt modelId="{D12AF37B-39D5-4B55-A28A-700FCEED84DE}" type="pres">
      <dgm:prSet presAssocID="{20A5CD69-D6FE-498D-9BBD-348B4CD52D12}" presName="parTx" presStyleLbl="revTx" presStyleIdx="0" presStyleCnt="4">
        <dgm:presLayoutVars>
          <dgm:chMax val="0"/>
          <dgm:chPref val="0"/>
        </dgm:presLayoutVars>
      </dgm:prSet>
      <dgm:spPr/>
    </dgm:pt>
    <dgm:pt modelId="{8E7B4DAA-1C97-46DA-B276-B91D3AA4D6E3}" type="pres">
      <dgm:prSet presAssocID="{A83841DE-5A7F-48E0-B7EA-0365D98A5E0B}" presName="sibTrans" presStyleCnt="0"/>
      <dgm:spPr/>
    </dgm:pt>
    <dgm:pt modelId="{A812D998-76BF-4224-93F0-2A3F2C1A6276}" type="pres">
      <dgm:prSet presAssocID="{6AFE135C-F216-4E8C-98D3-D1BDCF0B1DD3}" presName="compNode" presStyleCnt="0"/>
      <dgm:spPr/>
    </dgm:pt>
    <dgm:pt modelId="{9EF50BE8-B546-4BD4-A05B-031E9A942E8F}" type="pres">
      <dgm:prSet presAssocID="{6AFE135C-F216-4E8C-98D3-D1BDCF0B1DD3}" presName="bgRect" presStyleLbl="bgShp" presStyleIdx="1" presStyleCnt="4"/>
      <dgm:spPr/>
    </dgm:pt>
    <dgm:pt modelId="{D4D685B3-B161-45EA-880F-C899D3810F33}" type="pres">
      <dgm:prSet presAssocID="{6AFE135C-F216-4E8C-98D3-D1BDCF0B1DD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tilisateurs"/>
        </a:ext>
      </dgm:extLst>
    </dgm:pt>
    <dgm:pt modelId="{6001C431-BE10-4A8D-875A-BB42B50CE149}" type="pres">
      <dgm:prSet presAssocID="{6AFE135C-F216-4E8C-98D3-D1BDCF0B1DD3}" presName="spaceRect" presStyleCnt="0"/>
      <dgm:spPr/>
    </dgm:pt>
    <dgm:pt modelId="{0FC1B3B2-FAB9-45B2-9046-861E65F9D7B0}" type="pres">
      <dgm:prSet presAssocID="{6AFE135C-F216-4E8C-98D3-D1BDCF0B1DD3}" presName="parTx" presStyleLbl="revTx" presStyleIdx="1" presStyleCnt="4">
        <dgm:presLayoutVars>
          <dgm:chMax val="0"/>
          <dgm:chPref val="0"/>
        </dgm:presLayoutVars>
      </dgm:prSet>
      <dgm:spPr/>
    </dgm:pt>
    <dgm:pt modelId="{2091FF3D-DF09-4312-8516-A24EE81D87E5}" type="pres">
      <dgm:prSet presAssocID="{83F8BA93-2E35-4500-B8D7-ECA455A0F612}" presName="sibTrans" presStyleCnt="0"/>
      <dgm:spPr/>
    </dgm:pt>
    <dgm:pt modelId="{553C1CBF-509C-4BD3-B7C0-8808A89F2804}" type="pres">
      <dgm:prSet presAssocID="{D1CBBA7D-38F9-4738-8132-BB90F270D7DA}" presName="compNode" presStyleCnt="0"/>
      <dgm:spPr/>
    </dgm:pt>
    <dgm:pt modelId="{F8B1B509-C61B-4729-9BBC-238FFD57502C}" type="pres">
      <dgm:prSet presAssocID="{D1CBBA7D-38F9-4738-8132-BB90F270D7DA}" presName="bgRect" presStyleLbl="bgShp" presStyleIdx="2" presStyleCnt="4"/>
      <dgm:spPr/>
    </dgm:pt>
    <dgm:pt modelId="{2888B908-8A27-4BCD-9A8D-FF76128C9E4A}" type="pres">
      <dgm:prSet presAssocID="{D1CBBA7D-38F9-4738-8132-BB90F270D7D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854B60C-0789-4899-ABC8-C2A3C33F0F6C}" type="pres">
      <dgm:prSet presAssocID="{D1CBBA7D-38F9-4738-8132-BB90F270D7DA}" presName="spaceRect" presStyleCnt="0"/>
      <dgm:spPr/>
    </dgm:pt>
    <dgm:pt modelId="{64096754-B337-4D08-862C-6B37068E0F47}" type="pres">
      <dgm:prSet presAssocID="{D1CBBA7D-38F9-4738-8132-BB90F270D7DA}" presName="parTx" presStyleLbl="revTx" presStyleIdx="2" presStyleCnt="4">
        <dgm:presLayoutVars>
          <dgm:chMax val="0"/>
          <dgm:chPref val="0"/>
        </dgm:presLayoutVars>
      </dgm:prSet>
      <dgm:spPr/>
    </dgm:pt>
    <dgm:pt modelId="{76A5E946-0E1C-4D41-B834-79959EFD9268}" type="pres">
      <dgm:prSet presAssocID="{880F453E-E702-4986-BD3B-16FCE2C90050}" presName="sibTrans" presStyleCnt="0"/>
      <dgm:spPr/>
    </dgm:pt>
    <dgm:pt modelId="{0308EED3-F61B-463B-AE99-13E399959F6F}" type="pres">
      <dgm:prSet presAssocID="{88E10210-AA39-40FD-8147-FC5158D4CB56}" presName="compNode" presStyleCnt="0"/>
      <dgm:spPr/>
    </dgm:pt>
    <dgm:pt modelId="{5C869CE5-0DE3-4551-9EF4-4EE3135A6421}" type="pres">
      <dgm:prSet presAssocID="{88E10210-AA39-40FD-8147-FC5158D4CB56}" presName="bgRect" presStyleLbl="bgShp" presStyleIdx="3" presStyleCnt="4"/>
      <dgm:spPr/>
    </dgm:pt>
    <dgm:pt modelId="{6863B142-E929-42CA-9E0E-DAE0319E3D1C}" type="pres">
      <dgm:prSet presAssocID="{88E10210-AA39-40FD-8147-FC5158D4CB5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oignée de main"/>
        </a:ext>
      </dgm:extLst>
    </dgm:pt>
    <dgm:pt modelId="{BBD09F76-26E3-4093-A60F-B05BC3D522F3}" type="pres">
      <dgm:prSet presAssocID="{88E10210-AA39-40FD-8147-FC5158D4CB56}" presName="spaceRect" presStyleCnt="0"/>
      <dgm:spPr/>
    </dgm:pt>
    <dgm:pt modelId="{E601BCDB-28EE-4E06-BD86-B1C9ACCE5AA3}" type="pres">
      <dgm:prSet presAssocID="{88E10210-AA39-40FD-8147-FC5158D4CB56}" presName="parTx" presStyleLbl="revTx" presStyleIdx="3" presStyleCnt="4">
        <dgm:presLayoutVars>
          <dgm:chMax val="0"/>
          <dgm:chPref val="0"/>
        </dgm:presLayoutVars>
      </dgm:prSet>
      <dgm:spPr/>
    </dgm:pt>
  </dgm:ptLst>
  <dgm:cxnLst>
    <dgm:cxn modelId="{77177768-E5F2-4B9E-94F6-F5E6A0A9C7D1}" type="presOf" srcId="{20A5CD69-D6FE-498D-9BBD-348B4CD52D12}" destId="{D12AF37B-39D5-4B55-A28A-700FCEED84DE}" srcOrd="0" destOrd="0" presId="urn:microsoft.com/office/officeart/2018/2/layout/IconVerticalSolidList"/>
    <dgm:cxn modelId="{81BEF649-5265-471D-A829-ADD804CDF7CC}" srcId="{EF62EEFC-2DE1-4E1F-91DA-A806FCD1F869}" destId="{6AFE135C-F216-4E8C-98D3-D1BDCF0B1DD3}" srcOrd="1" destOrd="0" parTransId="{1D0EF952-8DA7-4493-8516-C6A36D609D8F}" sibTransId="{83F8BA93-2E35-4500-B8D7-ECA455A0F612}"/>
    <dgm:cxn modelId="{C5DFCE71-F790-4FD4-BDFD-3EF5F43EE3CC}" type="presOf" srcId="{88E10210-AA39-40FD-8147-FC5158D4CB56}" destId="{E601BCDB-28EE-4E06-BD86-B1C9ACCE5AA3}" srcOrd="0" destOrd="0" presId="urn:microsoft.com/office/officeart/2018/2/layout/IconVerticalSolidList"/>
    <dgm:cxn modelId="{DF7F3A79-3B76-426A-9B77-50CAD809E2A5}" type="presOf" srcId="{6AFE135C-F216-4E8C-98D3-D1BDCF0B1DD3}" destId="{0FC1B3B2-FAB9-45B2-9046-861E65F9D7B0}" srcOrd="0" destOrd="0" presId="urn:microsoft.com/office/officeart/2018/2/layout/IconVerticalSolidList"/>
    <dgm:cxn modelId="{6B272A82-C86E-442B-B6D5-5A7E36A56FBD}" srcId="{EF62EEFC-2DE1-4E1F-91DA-A806FCD1F869}" destId="{20A5CD69-D6FE-498D-9BBD-348B4CD52D12}" srcOrd="0" destOrd="0" parTransId="{868FCAB5-BD83-4EF5-B78A-4DF58D316FB6}" sibTransId="{A83841DE-5A7F-48E0-B7EA-0365D98A5E0B}"/>
    <dgm:cxn modelId="{FC84389F-BC7A-4F8C-8E17-66CA20615394}" srcId="{EF62EEFC-2DE1-4E1F-91DA-A806FCD1F869}" destId="{88E10210-AA39-40FD-8147-FC5158D4CB56}" srcOrd="3" destOrd="0" parTransId="{A723E967-DD20-46AF-A467-B38FA8974183}" sibTransId="{790B895A-C42E-426F-B98C-813CFD2BF90A}"/>
    <dgm:cxn modelId="{99A0769F-A71E-44C1-8FF6-B604A0082C7F}" type="presOf" srcId="{D1CBBA7D-38F9-4738-8132-BB90F270D7DA}" destId="{64096754-B337-4D08-862C-6B37068E0F47}" srcOrd="0" destOrd="0" presId="urn:microsoft.com/office/officeart/2018/2/layout/IconVerticalSolidList"/>
    <dgm:cxn modelId="{05BE99A7-0A80-459F-B877-741B38A11E63}" srcId="{EF62EEFC-2DE1-4E1F-91DA-A806FCD1F869}" destId="{D1CBBA7D-38F9-4738-8132-BB90F270D7DA}" srcOrd="2" destOrd="0" parTransId="{B00D8D0C-8729-4C51-946D-7583607E78A8}" sibTransId="{880F453E-E702-4986-BD3B-16FCE2C90050}"/>
    <dgm:cxn modelId="{76C804CA-E32F-40F3-B2CC-D5B4C1D843D5}" type="presOf" srcId="{EF62EEFC-2DE1-4E1F-91DA-A806FCD1F869}" destId="{ABBADB73-5271-468B-89D1-5BCDAEABBBFB}" srcOrd="0" destOrd="0" presId="urn:microsoft.com/office/officeart/2018/2/layout/IconVerticalSolidList"/>
    <dgm:cxn modelId="{12B63B84-D5CE-4AC9-BB2B-155562C6EF24}" type="presParOf" srcId="{ABBADB73-5271-468B-89D1-5BCDAEABBBFB}" destId="{83961887-36FC-4EE6-BE51-FAADAA62A367}" srcOrd="0" destOrd="0" presId="urn:microsoft.com/office/officeart/2018/2/layout/IconVerticalSolidList"/>
    <dgm:cxn modelId="{88D20D89-415E-4F0A-8D72-7277C54690BB}" type="presParOf" srcId="{83961887-36FC-4EE6-BE51-FAADAA62A367}" destId="{85D90713-D026-4C47-9505-2B903937BCEF}" srcOrd="0" destOrd="0" presId="urn:microsoft.com/office/officeart/2018/2/layout/IconVerticalSolidList"/>
    <dgm:cxn modelId="{6DD06983-14C3-4122-98EF-2965DFC0E307}" type="presParOf" srcId="{83961887-36FC-4EE6-BE51-FAADAA62A367}" destId="{05208043-761A-4C6A-BA15-26CB1BCEFEFF}" srcOrd="1" destOrd="0" presId="urn:microsoft.com/office/officeart/2018/2/layout/IconVerticalSolidList"/>
    <dgm:cxn modelId="{74863EB7-A03F-40A3-8945-98F3C0996DE1}" type="presParOf" srcId="{83961887-36FC-4EE6-BE51-FAADAA62A367}" destId="{E09C2C52-C993-4F3B-8EB1-EC8C03351D18}" srcOrd="2" destOrd="0" presId="urn:microsoft.com/office/officeart/2018/2/layout/IconVerticalSolidList"/>
    <dgm:cxn modelId="{D2B11B5A-16E8-4214-8B88-61BA1A520487}" type="presParOf" srcId="{83961887-36FC-4EE6-BE51-FAADAA62A367}" destId="{D12AF37B-39D5-4B55-A28A-700FCEED84DE}" srcOrd="3" destOrd="0" presId="urn:microsoft.com/office/officeart/2018/2/layout/IconVerticalSolidList"/>
    <dgm:cxn modelId="{B4381918-F25C-404A-BC96-12FAD690C246}" type="presParOf" srcId="{ABBADB73-5271-468B-89D1-5BCDAEABBBFB}" destId="{8E7B4DAA-1C97-46DA-B276-B91D3AA4D6E3}" srcOrd="1" destOrd="0" presId="urn:microsoft.com/office/officeart/2018/2/layout/IconVerticalSolidList"/>
    <dgm:cxn modelId="{54BE0C08-8D0E-45A5-B92E-6CF447CCAD61}" type="presParOf" srcId="{ABBADB73-5271-468B-89D1-5BCDAEABBBFB}" destId="{A812D998-76BF-4224-93F0-2A3F2C1A6276}" srcOrd="2" destOrd="0" presId="urn:microsoft.com/office/officeart/2018/2/layout/IconVerticalSolidList"/>
    <dgm:cxn modelId="{2D60FC6B-1C92-428A-B846-481ED63ECFA9}" type="presParOf" srcId="{A812D998-76BF-4224-93F0-2A3F2C1A6276}" destId="{9EF50BE8-B546-4BD4-A05B-031E9A942E8F}" srcOrd="0" destOrd="0" presId="urn:microsoft.com/office/officeart/2018/2/layout/IconVerticalSolidList"/>
    <dgm:cxn modelId="{8B393312-9D6D-4565-B2F0-3FE27719C166}" type="presParOf" srcId="{A812D998-76BF-4224-93F0-2A3F2C1A6276}" destId="{D4D685B3-B161-45EA-880F-C899D3810F33}" srcOrd="1" destOrd="0" presId="urn:microsoft.com/office/officeart/2018/2/layout/IconVerticalSolidList"/>
    <dgm:cxn modelId="{47E9EC74-CF77-428A-B501-B1CFEC39D851}" type="presParOf" srcId="{A812D998-76BF-4224-93F0-2A3F2C1A6276}" destId="{6001C431-BE10-4A8D-875A-BB42B50CE149}" srcOrd="2" destOrd="0" presId="urn:microsoft.com/office/officeart/2018/2/layout/IconVerticalSolidList"/>
    <dgm:cxn modelId="{1467C0A1-721B-4273-B9DA-532F788EE551}" type="presParOf" srcId="{A812D998-76BF-4224-93F0-2A3F2C1A6276}" destId="{0FC1B3B2-FAB9-45B2-9046-861E65F9D7B0}" srcOrd="3" destOrd="0" presId="urn:microsoft.com/office/officeart/2018/2/layout/IconVerticalSolidList"/>
    <dgm:cxn modelId="{36A872BB-9721-4688-AFD4-854A6A232407}" type="presParOf" srcId="{ABBADB73-5271-468B-89D1-5BCDAEABBBFB}" destId="{2091FF3D-DF09-4312-8516-A24EE81D87E5}" srcOrd="3" destOrd="0" presId="urn:microsoft.com/office/officeart/2018/2/layout/IconVerticalSolidList"/>
    <dgm:cxn modelId="{D0095F3D-6C52-459C-8B25-3EFD0AB7D3FA}" type="presParOf" srcId="{ABBADB73-5271-468B-89D1-5BCDAEABBBFB}" destId="{553C1CBF-509C-4BD3-B7C0-8808A89F2804}" srcOrd="4" destOrd="0" presId="urn:microsoft.com/office/officeart/2018/2/layout/IconVerticalSolidList"/>
    <dgm:cxn modelId="{3C6E1B13-02FD-4769-BF07-DBEF34ACEABA}" type="presParOf" srcId="{553C1CBF-509C-4BD3-B7C0-8808A89F2804}" destId="{F8B1B509-C61B-4729-9BBC-238FFD57502C}" srcOrd="0" destOrd="0" presId="urn:microsoft.com/office/officeart/2018/2/layout/IconVerticalSolidList"/>
    <dgm:cxn modelId="{87F0BFBA-8338-4C70-8FEC-9CED48CBC8CA}" type="presParOf" srcId="{553C1CBF-509C-4BD3-B7C0-8808A89F2804}" destId="{2888B908-8A27-4BCD-9A8D-FF76128C9E4A}" srcOrd="1" destOrd="0" presId="urn:microsoft.com/office/officeart/2018/2/layout/IconVerticalSolidList"/>
    <dgm:cxn modelId="{E4E0E627-CDBE-4468-8D5F-B026B193FE39}" type="presParOf" srcId="{553C1CBF-509C-4BD3-B7C0-8808A89F2804}" destId="{D854B60C-0789-4899-ABC8-C2A3C33F0F6C}" srcOrd="2" destOrd="0" presId="urn:microsoft.com/office/officeart/2018/2/layout/IconVerticalSolidList"/>
    <dgm:cxn modelId="{D1FAD10F-363A-4734-B9BD-60E5B7C96F32}" type="presParOf" srcId="{553C1CBF-509C-4BD3-B7C0-8808A89F2804}" destId="{64096754-B337-4D08-862C-6B37068E0F47}" srcOrd="3" destOrd="0" presId="urn:microsoft.com/office/officeart/2018/2/layout/IconVerticalSolidList"/>
    <dgm:cxn modelId="{E91CD850-0D7A-4A00-966C-1B78A8D4D321}" type="presParOf" srcId="{ABBADB73-5271-468B-89D1-5BCDAEABBBFB}" destId="{76A5E946-0E1C-4D41-B834-79959EFD9268}" srcOrd="5" destOrd="0" presId="urn:microsoft.com/office/officeart/2018/2/layout/IconVerticalSolidList"/>
    <dgm:cxn modelId="{739FCF05-3A03-4DAC-A727-1E8DF33460E9}" type="presParOf" srcId="{ABBADB73-5271-468B-89D1-5BCDAEABBBFB}" destId="{0308EED3-F61B-463B-AE99-13E399959F6F}" srcOrd="6" destOrd="0" presId="urn:microsoft.com/office/officeart/2018/2/layout/IconVerticalSolidList"/>
    <dgm:cxn modelId="{AAD6081B-DE34-47DD-884D-C362CDE40D69}" type="presParOf" srcId="{0308EED3-F61B-463B-AE99-13E399959F6F}" destId="{5C869CE5-0DE3-4551-9EF4-4EE3135A6421}" srcOrd="0" destOrd="0" presId="urn:microsoft.com/office/officeart/2018/2/layout/IconVerticalSolidList"/>
    <dgm:cxn modelId="{15683A1F-9F53-4342-912E-3982C8467C35}" type="presParOf" srcId="{0308EED3-F61B-463B-AE99-13E399959F6F}" destId="{6863B142-E929-42CA-9E0E-DAE0319E3D1C}" srcOrd="1" destOrd="0" presId="urn:microsoft.com/office/officeart/2018/2/layout/IconVerticalSolidList"/>
    <dgm:cxn modelId="{5469416A-B1F9-45E8-B9D4-2F5F5CDCCD37}" type="presParOf" srcId="{0308EED3-F61B-463B-AE99-13E399959F6F}" destId="{BBD09F76-26E3-4093-A60F-B05BC3D522F3}" srcOrd="2" destOrd="0" presId="urn:microsoft.com/office/officeart/2018/2/layout/IconVerticalSolidList"/>
    <dgm:cxn modelId="{FF94AA2F-0A5F-4D37-A621-88DC33EF7686}" type="presParOf" srcId="{0308EED3-F61B-463B-AE99-13E399959F6F}" destId="{E601BCDB-28EE-4E06-BD86-B1C9ACCE5AA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41736-8859-4632-8120-E082A86C1CE4}">
      <dsp:nvSpPr>
        <dsp:cNvPr id="0" name=""/>
        <dsp:cNvSpPr/>
      </dsp:nvSpPr>
      <dsp:spPr>
        <a:xfrm>
          <a:off x="0" y="0"/>
          <a:ext cx="6579586" cy="121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b="0" i="0" kern="1200" dirty="0"/>
            <a:t>Écart entre attentes initiales et réalités =&gt; DECEPTION  </a:t>
          </a:r>
          <a:endParaRPr lang="en-US" sz="3200" kern="1200" dirty="0"/>
        </a:p>
      </dsp:txBody>
      <dsp:txXfrm>
        <a:off x="35530" y="35530"/>
        <a:ext cx="5128645" cy="1142021"/>
      </dsp:txXfrm>
    </dsp:sp>
    <dsp:sp modelId="{C1C296B5-BC28-44F6-92F9-DA5CF2C58175}">
      <dsp:nvSpPr>
        <dsp:cNvPr id="0" name=""/>
        <dsp:cNvSpPr/>
      </dsp:nvSpPr>
      <dsp:spPr>
        <a:xfrm>
          <a:off x="491332" y="1381565"/>
          <a:ext cx="6579586" cy="121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b="0" i="0" kern="1200"/>
            <a:t>conditions de travail dégradées</a:t>
          </a:r>
          <a:endParaRPr lang="en-US" sz="3200" kern="1200"/>
        </a:p>
      </dsp:txBody>
      <dsp:txXfrm>
        <a:off x="526862" y="1417095"/>
        <a:ext cx="5228690" cy="1142021"/>
      </dsp:txXfrm>
    </dsp:sp>
    <dsp:sp modelId="{E565B34D-AD7D-4D15-A163-749D4D46428E}">
      <dsp:nvSpPr>
        <dsp:cNvPr id="0" name=""/>
        <dsp:cNvSpPr/>
      </dsp:nvSpPr>
      <dsp:spPr>
        <a:xfrm>
          <a:off x="982665" y="2763130"/>
          <a:ext cx="6579586" cy="121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b="0" i="0" kern="1200"/>
            <a:t>Manque de reconnaissance </a:t>
          </a:r>
          <a:endParaRPr lang="en-US" sz="3200" kern="1200"/>
        </a:p>
      </dsp:txBody>
      <dsp:txXfrm>
        <a:off x="1018195" y="2798660"/>
        <a:ext cx="5228690" cy="1142021"/>
      </dsp:txXfrm>
    </dsp:sp>
    <dsp:sp modelId="{EE8F286B-4604-4C63-8074-320C65E77F8B}">
      <dsp:nvSpPr>
        <dsp:cNvPr id="0" name=""/>
        <dsp:cNvSpPr/>
      </dsp:nvSpPr>
      <dsp:spPr>
        <a:xfrm>
          <a:off x="1473998" y="4144695"/>
          <a:ext cx="6579586" cy="121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b="0" i="0" kern="1200"/>
            <a:t>Difficultés quotidiennes </a:t>
          </a:r>
          <a:endParaRPr lang="en-US" sz="3200" kern="1200"/>
        </a:p>
      </dsp:txBody>
      <dsp:txXfrm>
        <a:off x="1509528" y="4180225"/>
        <a:ext cx="5228690" cy="1142021"/>
      </dsp:txXfrm>
    </dsp:sp>
    <dsp:sp modelId="{0ABF9F14-839A-4F02-AD2C-902E5D77BFB3}">
      <dsp:nvSpPr>
        <dsp:cNvPr id="0" name=""/>
        <dsp:cNvSpPr/>
      </dsp:nvSpPr>
      <dsp:spPr>
        <a:xfrm>
          <a:off x="1965330" y="5526261"/>
          <a:ext cx="6579586" cy="121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b="0" i="0" kern="1200"/>
            <a:t>Charge émotionnelle importante </a:t>
          </a:r>
          <a:endParaRPr lang="en-US" sz="3200" kern="1200"/>
        </a:p>
      </dsp:txBody>
      <dsp:txXfrm>
        <a:off x="2000860" y="5561791"/>
        <a:ext cx="5228690" cy="1142021"/>
      </dsp:txXfrm>
    </dsp:sp>
    <dsp:sp modelId="{384BFE6D-55E9-404A-9B4D-F53908C6031E}">
      <dsp:nvSpPr>
        <dsp:cNvPr id="0" name=""/>
        <dsp:cNvSpPr/>
      </dsp:nvSpPr>
      <dsp:spPr>
        <a:xfrm>
          <a:off x="5791082" y="886223"/>
          <a:ext cx="788503" cy="7885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968495" y="886223"/>
        <a:ext cx="433677" cy="593349"/>
      </dsp:txXfrm>
    </dsp:sp>
    <dsp:sp modelId="{B266CDBF-39F9-44DE-8FC5-F3488BFB6504}">
      <dsp:nvSpPr>
        <dsp:cNvPr id="0" name=""/>
        <dsp:cNvSpPr/>
      </dsp:nvSpPr>
      <dsp:spPr>
        <a:xfrm>
          <a:off x="6282415" y="2267788"/>
          <a:ext cx="788503" cy="7885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459828" y="2267788"/>
        <a:ext cx="433677" cy="593349"/>
      </dsp:txXfrm>
    </dsp:sp>
    <dsp:sp modelId="{D1E17300-A924-49C8-9392-87A1F55F9B58}">
      <dsp:nvSpPr>
        <dsp:cNvPr id="0" name=""/>
        <dsp:cNvSpPr/>
      </dsp:nvSpPr>
      <dsp:spPr>
        <a:xfrm>
          <a:off x="6773748" y="3629136"/>
          <a:ext cx="788503" cy="7885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951161" y="3629136"/>
        <a:ext cx="433677" cy="593349"/>
      </dsp:txXfrm>
    </dsp:sp>
    <dsp:sp modelId="{BC5200CA-CBC6-401D-9F43-DE2BFC9EBD6B}">
      <dsp:nvSpPr>
        <dsp:cNvPr id="0" name=""/>
        <dsp:cNvSpPr/>
      </dsp:nvSpPr>
      <dsp:spPr>
        <a:xfrm>
          <a:off x="7265081" y="5024180"/>
          <a:ext cx="788503" cy="7885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442494" y="5024180"/>
        <a:ext cx="433677" cy="593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72B66-AAFC-43ED-9C99-779003C28D20}">
      <dsp:nvSpPr>
        <dsp:cNvPr id="0" name=""/>
        <dsp:cNvSpPr/>
      </dsp:nvSpPr>
      <dsp:spPr>
        <a:xfrm>
          <a:off x="0" y="155600"/>
          <a:ext cx="13346521" cy="16205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1DD535-D3B2-4B77-8B66-AF72F2186EAA}">
      <dsp:nvSpPr>
        <dsp:cNvPr id="0" name=""/>
        <dsp:cNvSpPr/>
      </dsp:nvSpPr>
      <dsp:spPr>
        <a:xfrm>
          <a:off x="490215" y="365315"/>
          <a:ext cx="891300" cy="8913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EC8F7-7F63-4914-BE6F-3434447CD17B}">
      <dsp:nvSpPr>
        <dsp:cNvPr id="0" name=""/>
        <dsp:cNvSpPr/>
      </dsp:nvSpPr>
      <dsp:spPr>
        <a:xfrm>
          <a:off x="1871730" y="692"/>
          <a:ext cx="11474790" cy="162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508" tIns="171508" rIns="171508" bIns="171508" numCol="1" spcCol="1270" anchor="ctr" anchorCtr="0">
          <a:noAutofit/>
        </a:bodyPr>
        <a:lstStyle/>
        <a:p>
          <a:pPr marL="0" lvl="0" indent="0" algn="l" defTabSz="1111250">
            <a:lnSpc>
              <a:spcPct val="100000"/>
            </a:lnSpc>
            <a:spcBef>
              <a:spcPct val="0"/>
            </a:spcBef>
            <a:spcAft>
              <a:spcPct val="35000"/>
            </a:spcAft>
            <a:buNone/>
          </a:pPr>
          <a:r>
            <a:rPr lang="fr-FR" sz="2500" kern="1200"/>
            <a:t>Aménager des conditions assurant une qualité de vie professionnelle ( repère 13)</a:t>
          </a:r>
          <a:endParaRPr lang="en-US" sz="2500" kern="1200"/>
        </a:p>
      </dsp:txBody>
      <dsp:txXfrm>
        <a:off x="1871730" y="692"/>
        <a:ext cx="11474790" cy="1620546"/>
      </dsp:txXfrm>
    </dsp:sp>
    <dsp:sp modelId="{7E419D4A-672E-4442-A3D4-2995508E19A1}">
      <dsp:nvSpPr>
        <dsp:cNvPr id="0" name=""/>
        <dsp:cNvSpPr/>
      </dsp:nvSpPr>
      <dsp:spPr>
        <a:xfrm>
          <a:off x="0" y="2026375"/>
          <a:ext cx="13346521" cy="16205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95B0B-2925-444C-BA86-135385869497}">
      <dsp:nvSpPr>
        <dsp:cNvPr id="0" name=""/>
        <dsp:cNvSpPr/>
      </dsp:nvSpPr>
      <dsp:spPr>
        <a:xfrm>
          <a:off x="490215" y="2390998"/>
          <a:ext cx="891300" cy="8913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009BA-1D02-4D75-8DF0-F5D44C23CE27}">
      <dsp:nvSpPr>
        <dsp:cNvPr id="0" name=""/>
        <dsp:cNvSpPr/>
      </dsp:nvSpPr>
      <dsp:spPr>
        <a:xfrm>
          <a:off x="1871730" y="2026375"/>
          <a:ext cx="11474790" cy="162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508" tIns="171508" rIns="171508" bIns="171508" numCol="1" spcCol="1270" anchor="ctr" anchorCtr="0">
          <a:noAutofit/>
        </a:bodyPr>
        <a:lstStyle/>
        <a:p>
          <a:pPr marL="0" lvl="0" indent="0" algn="l" defTabSz="1111250">
            <a:lnSpc>
              <a:spcPct val="100000"/>
            </a:lnSpc>
            <a:spcBef>
              <a:spcPct val="0"/>
            </a:spcBef>
            <a:spcAft>
              <a:spcPct val="35000"/>
            </a:spcAft>
            <a:buNone/>
          </a:pPr>
          <a:r>
            <a:rPr lang="fr-BE" sz="2500" kern="1200"/>
            <a:t>Développer une dynamique de réflexion professionnelle et mettre en œuvre le projet éducatif (repère 14) </a:t>
          </a:r>
          <a:endParaRPr lang="en-US" sz="2500" kern="1200"/>
        </a:p>
      </dsp:txBody>
      <dsp:txXfrm>
        <a:off x="1871730" y="2026375"/>
        <a:ext cx="11474790" cy="1620546"/>
      </dsp:txXfrm>
    </dsp:sp>
    <dsp:sp modelId="{AF1C51C4-8EC6-48CD-AF51-29B05361154E}">
      <dsp:nvSpPr>
        <dsp:cNvPr id="0" name=""/>
        <dsp:cNvSpPr/>
      </dsp:nvSpPr>
      <dsp:spPr>
        <a:xfrm>
          <a:off x="0" y="4052750"/>
          <a:ext cx="13346521" cy="16205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4B2B7-22DA-44D7-B68D-CA7A8081485E}">
      <dsp:nvSpPr>
        <dsp:cNvPr id="0" name=""/>
        <dsp:cNvSpPr/>
      </dsp:nvSpPr>
      <dsp:spPr>
        <a:xfrm>
          <a:off x="490215" y="4416681"/>
          <a:ext cx="891300" cy="8913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332C3-35DA-420B-86E6-697335E8684D}">
      <dsp:nvSpPr>
        <dsp:cNvPr id="0" name=""/>
        <dsp:cNvSpPr/>
      </dsp:nvSpPr>
      <dsp:spPr>
        <a:xfrm>
          <a:off x="1871730" y="4052058"/>
          <a:ext cx="11474790" cy="162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508" tIns="171508" rIns="171508" bIns="171508" numCol="1" spcCol="1270" anchor="ctr" anchorCtr="0">
          <a:noAutofit/>
        </a:bodyPr>
        <a:lstStyle/>
        <a:p>
          <a:pPr marL="0" lvl="0" indent="0" algn="l" defTabSz="1111250">
            <a:lnSpc>
              <a:spcPct val="100000"/>
            </a:lnSpc>
            <a:spcBef>
              <a:spcPct val="0"/>
            </a:spcBef>
            <a:spcAft>
              <a:spcPct val="35000"/>
            </a:spcAft>
            <a:buNone/>
          </a:pPr>
          <a:r>
            <a:rPr lang="fr-BE" sz="2500" kern="1200" dirty="0"/>
            <a:t>Enjeu : l’accueil des stagiaires et des nouveaux collègues </a:t>
          </a:r>
          <a:endParaRPr lang="en-US" sz="2500" kern="1200" dirty="0"/>
        </a:p>
      </dsp:txBody>
      <dsp:txXfrm>
        <a:off x="1871730" y="4052058"/>
        <a:ext cx="11474790" cy="162054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2037A80-29A0-FEE6-25F7-214B941DFE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Trebuchet MS" panose="020B0703020202090204" pitchFamily="34" charset="0"/>
            </a:endParaRPr>
          </a:p>
        </p:txBody>
      </p:sp>
      <p:sp>
        <p:nvSpPr>
          <p:cNvPr id="3" name="Espace réservé de la date 2">
            <a:extLst>
              <a:ext uri="{FF2B5EF4-FFF2-40B4-BE49-F238E27FC236}">
                <a16:creationId xmlns:a16="http://schemas.microsoft.com/office/drawing/2014/main" id="{0D2D6113-5C0D-94B1-F532-9532AC6BF5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7F58E-C43E-D14C-936C-3ED3E2AC77AA}" type="datetimeFigureOut">
              <a:rPr lang="fr-FR" smtClean="0">
                <a:latin typeface="Trebuchet MS" panose="020B0703020202090204" pitchFamily="34" charset="0"/>
              </a:rPr>
              <a:t>12/12/2024</a:t>
            </a:fld>
            <a:endParaRPr lang="fr-FR" dirty="0">
              <a:latin typeface="Trebuchet MS" panose="020B0703020202090204" pitchFamily="34" charset="0"/>
            </a:endParaRPr>
          </a:p>
        </p:txBody>
      </p:sp>
      <p:sp>
        <p:nvSpPr>
          <p:cNvPr id="4" name="Espace réservé du pied de page 3">
            <a:extLst>
              <a:ext uri="{FF2B5EF4-FFF2-40B4-BE49-F238E27FC236}">
                <a16:creationId xmlns:a16="http://schemas.microsoft.com/office/drawing/2014/main" id="{88DAA4EA-42F7-25CA-1719-CA3D2B332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Trebuchet MS" panose="020B0703020202090204" pitchFamily="34" charset="0"/>
            </a:endParaRPr>
          </a:p>
        </p:txBody>
      </p:sp>
      <p:sp>
        <p:nvSpPr>
          <p:cNvPr id="5" name="Espace réservé du numéro de diapositive 4">
            <a:extLst>
              <a:ext uri="{FF2B5EF4-FFF2-40B4-BE49-F238E27FC236}">
                <a16:creationId xmlns:a16="http://schemas.microsoft.com/office/drawing/2014/main" id="{119AF46F-B0EA-E17F-D7FF-F2CF32A11A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689A8F-8DF6-B443-A1BC-E39A9E2B8699}" type="slidenum">
              <a:rPr lang="fr-FR" smtClean="0">
                <a:latin typeface="Trebuchet MS" panose="020B0703020202090204" pitchFamily="34" charset="0"/>
              </a:rPr>
              <a:t>‹N°›</a:t>
            </a:fld>
            <a:endParaRPr lang="fr-FR" dirty="0">
              <a:latin typeface="Trebuchet MS" panose="020B0703020202090204" pitchFamily="34" charset="0"/>
            </a:endParaRPr>
          </a:p>
        </p:txBody>
      </p:sp>
    </p:spTree>
    <p:extLst>
      <p:ext uri="{BB962C8B-B14F-4D97-AF65-F5344CB8AC3E}">
        <p14:creationId xmlns:p14="http://schemas.microsoft.com/office/powerpoint/2010/main" val="13832040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05.417"/>
    </inkml:context>
    <inkml:brush xml:id="br0">
      <inkml:brushProperty name="width" value="0.05" units="cm"/>
      <inkml:brushProperty name="height" value="0.05" units="cm"/>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35.422"/>
    </inkml:context>
    <inkml:brush xml:id="br0">
      <inkml:brushProperty name="width" value="0.05" units="cm"/>
      <inkml:brushProperty name="height" value="0.05" units="cm"/>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36.140"/>
    </inkml:context>
    <inkml:brush xml:id="br0">
      <inkml:brushProperty name="width" value="0.05" units="cm"/>
      <inkml:brushProperty name="height" value="0.05" units="cm"/>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36.474"/>
    </inkml:context>
    <inkml:brush xml:id="br0">
      <inkml:brushProperty name="width" value="0.05" units="cm"/>
      <inkml:brushProperty name="height" value="0.05" units="cm"/>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36.956"/>
    </inkml:context>
    <inkml:brush xml:id="br0">
      <inkml:brushProperty name="width" value="0.05" units="cm"/>
      <inkml:brushProperty name="height" value="0.05" units="cm"/>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37.900"/>
    </inkml:context>
    <inkml:brush xml:id="br0">
      <inkml:brushProperty name="width" value="0.05" units="cm"/>
      <inkml:brushProperty name="height" value="0.05" units="cm"/>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43.788"/>
    </inkml:context>
    <inkml:brush xml:id="br0">
      <inkml:brushProperty name="width" value="0.05" units="cm"/>
      <inkml:brushProperty name="height" value="0.05" units="cm"/>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47.056"/>
    </inkml:context>
    <inkml:brush xml:id="br0">
      <inkml:brushProperty name="width" value="0.05" units="cm"/>
      <inkml:brushProperty name="height" value="0.05" units="cm"/>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47.429"/>
    </inkml:context>
    <inkml:brush xml:id="br0">
      <inkml:brushProperty name="width" value="0.05" units="cm"/>
      <inkml:brushProperty name="height" value="0.05" units="cm"/>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58.278"/>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09.089"/>
    </inkml:context>
    <inkml:brush xml:id="br0">
      <inkml:brushProperty name="width" value="0.05" units="cm"/>
      <inkml:brushProperty name="height" value="0.0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11.673"/>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12.317"/>
    </inkml:context>
    <inkml:brush xml:id="br0">
      <inkml:brushProperty name="width" value="0.05" units="cm"/>
      <inkml:brushProperty name="height" value="0.05" units="cm"/>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12.723"/>
    </inkml:context>
    <inkml:brush xml:id="br0">
      <inkml:brushProperty name="width" value="0.05" units="cm"/>
      <inkml:brushProperty name="height" value="0.05" units="cm"/>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13.077"/>
    </inkml:context>
    <inkml:brush xml:id="br0">
      <inkml:brushProperty name="width" value="0.05" units="cm"/>
      <inkml:brushProperty name="height" value="0.05" units="cm"/>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13.444"/>
    </inkml:context>
    <inkml:brush xml:id="br0">
      <inkml:brushProperty name="width" value="0.05" units="cm"/>
      <inkml:brushProperty name="height" value="0.05" units="cm"/>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8T12:05:15.070"/>
    </inkml:context>
    <inkml:brush xml:id="br0">
      <inkml:brushProperty name="width" value="0.05" units="cm"/>
      <inkml:brushProperty name="height" value="0.0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8CF65-2505-481E-ACD5-D43AF11DC13C}" type="datetimeFigureOut">
              <a:rPr lang="fr-BE" smtClean="0"/>
              <a:t>12-12-24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9A882-CACF-474F-A57E-C2EA9C7EF6DB}" type="slidenum">
              <a:rPr lang="fr-BE" smtClean="0"/>
              <a:t>‹N°›</a:t>
            </a:fld>
            <a:endParaRPr lang="fr-BE"/>
          </a:p>
        </p:txBody>
      </p:sp>
    </p:spTree>
    <p:extLst>
      <p:ext uri="{BB962C8B-B14F-4D97-AF65-F5344CB8AC3E}">
        <p14:creationId xmlns:p14="http://schemas.microsoft.com/office/powerpoint/2010/main" val="3200143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2</a:t>
            </a:fld>
            <a:endParaRPr lang="fr-BE" dirty="0"/>
          </a:p>
        </p:txBody>
      </p:sp>
    </p:spTree>
    <p:extLst>
      <p:ext uri="{BB962C8B-B14F-4D97-AF65-F5344CB8AC3E}">
        <p14:creationId xmlns:p14="http://schemas.microsoft.com/office/powerpoint/2010/main" val="669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12</a:t>
            </a:fld>
            <a:endParaRPr lang="fr-BE"/>
          </a:p>
        </p:txBody>
      </p:sp>
    </p:spTree>
    <p:extLst>
      <p:ext uri="{BB962C8B-B14F-4D97-AF65-F5344CB8AC3E}">
        <p14:creationId xmlns:p14="http://schemas.microsoft.com/office/powerpoint/2010/main" val="393887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 Uniformiser taille des polices</a:t>
            </a:r>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14</a:t>
            </a:fld>
            <a:endParaRPr lang="fr-BE"/>
          </a:p>
        </p:txBody>
      </p:sp>
    </p:spTree>
    <p:extLst>
      <p:ext uri="{BB962C8B-B14F-4D97-AF65-F5344CB8AC3E}">
        <p14:creationId xmlns:p14="http://schemas.microsoft.com/office/powerpoint/2010/main" val="282761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body </a:t>
            </a:r>
            <a:r>
              <a:rPr lang="fr-FR" dirty="0" err="1"/>
              <a:t>heals</a:t>
            </a:r>
            <a:r>
              <a:rPr lang="fr-FR" dirty="0"/>
              <a:t> </a:t>
            </a:r>
            <a:r>
              <a:rPr lang="fr-FR" dirty="0" err="1"/>
              <a:t>with</a:t>
            </a:r>
            <a:r>
              <a:rPr lang="fr-FR" dirty="0"/>
              <a:t> </a:t>
            </a:r>
            <a:r>
              <a:rPr lang="fr-FR" dirty="0" err="1"/>
              <a:t>play</a:t>
            </a:r>
            <a:r>
              <a:rPr lang="fr-FR" dirty="0"/>
              <a:t>, the </a:t>
            </a:r>
            <a:r>
              <a:rPr lang="fr-FR" dirty="0" err="1"/>
              <a:t>mind</a:t>
            </a:r>
            <a:r>
              <a:rPr lang="fr-FR" dirty="0"/>
              <a:t> </a:t>
            </a:r>
            <a:r>
              <a:rPr lang="fr-FR" dirty="0" err="1"/>
              <a:t>heals</a:t>
            </a:r>
            <a:r>
              <a:rPr lang="fr-FR" dirty="0"/>
              <a:t> </a:t>
            </a:r>
            <a:r>
              <a:rPr lang="fr-FR" dirty="0" err="1"/>
              <a:t>with</a:t>
            </a:r>
            <a:r>
              <a:rPr lang="fr-FR" dirty="0"/>
              <a:t> </a:t>
            </a:r>
            <a:r>
              <a:rPr lang="fr-FR" dirty="0" err="1"/>
              <a:t>laughter</a:t>
            </a:r>
            <a:r>
              <a:rPr lang="fr-FR" dirty="0"/>
              <a:t>, and the spirit </a:t>
            </a:r>
            <a:r>
              <a:rPr lang="fr-FR" dirty="0" err="1"/>
              <a:t>heals</a:t>
            </a:r>
            <a:r>
              <a:rPr lang="fr-FR" dirty="0"/>
              <a:t> </a:t>
            </a:r>
            <a:r>
              <a:rPr lang="fr-FR" dirty="0" err="1"/>
              <a:t>with</a:t>
            </a:r>
            <a:r>
              <a:rPr lang="fr-FR" dirty="0"/>
              <a:t> </a:t>
            </a:r>
            <a:r>
              <a:rPr lang="fr-FR" dirty="0" err="1"/>
              <a:t>joy</a:t>
            </a:r>
            <a:r>
              <a:rPr lang="fr-FR" dirty="0"/>
              <a:t> (</a:t>
            </a:r>
            <a:r>
              <a:rPr lang="fr-FR" dirty="0" err="1"/>
              <a:t>proverb</a:t>
            </a:r>
            <a:r>
              <a:rPr lang="fr-FR" dirty="0"/>
              <a:t>)</a:t>
            </a:r>
          </a:p>
          <a:p>
            <a:r>
              <a:rPr lang="fr-FR" dirty="0"/>
              <a:t>Le corps guérit par le jeu, l'esprit guérit par le rire et l'âme guérit par la joie (proverbe).</a:t>
            </a:r>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15</a:t>
            </a:fld>
            <a:endParaRPr lang="fr-BE"/>
          </a:p>
        </p:txBody>
      </p:sp>
    </p:spTree>
    <p:extLst>
      <p:ext uri="{BB962C8B-B14F-4D97-AF65-F5344CB8AC3E}">
        <p14:creationId xmlns:p14="http://schemas.microsoft.com/office/powerpoint/2010/main" val="40903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Retrouver photo sans </a:t>
            </a:r>
            <a:r>
              <a:rPr lang="fr-BE" dirty="0" err="1"/>
              <a:t>istock</a:t>
            </a:r>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17</a:t>
            </a:fld>
            <a:endParaRPr lang="fr-BE"/>
          </a:p>
        </p:txBody>
      </p:sp>
    </p:spTree>
    <p:extLst>
      <p:ext uri="{BB962C8B-B14F-4D97-AF65-F5344CB8AC3E}">
        <p14:creationId xmlns:p14="http://schemas.microsoft.com/office/powerpoint/2010/main" val="3117236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19</a:t>
            </a:fld>
            <a:endParaRPr lang="fr-BE"/>
          </a:p>
        </p:txBody>
      </p:sp>
    </p:spTree>
    <p:extLst>
      <p:ext uri="{BB962C8B-B14F-4D97-AF65-F5344CB8AC3E}">
        <p14:creationId xmlns:p14="http://schemas.microsoft.com/office/powerpoint/2010/main" val="29571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 </a:t>
            </a:r>
            <a:r>
              <a:rPr lang="fr-FR" dirty="0" err="1"/>
              <a:t>Pastre</a:t>
            </a:r>
            <a:r>
              <a:rPr lang="fr-FR" dirty="0"/>
              <a:t> (décédé en 2023) a été professeur au CNAM (conservatoire national des arts et métiers) en France . Il a été l’initiateur de la didactique professionnelle. Un des fondateurs de l’analyse </a:t>
            </a:r>
          </a:p>
          <a:p>
            <a:r>
              <a:rPr lang="fr-FR" b="0" i="0" dirty="0">
                <a:solidFill>
                  <a:srgbClr val="151515"/>
                </a:solidFill>
                <a:effectLst/>
                <a:latin typeface="Poppins" panose="00000500000000000000" pitchFamily="2" charset="0"/>
              </a:rPr>
              <a:t>Son approche a nourri une école de recherche et de pratiques analysant le</a:t>
            </a:r>
            <a:r>
              <a:rPr lang="fr-FR" b="1" i="0" dirty="0">
                <a:solidFill>
                  <a:srgbClr val="151515"/>
                </a:solidFill>
                <a:effectLst/>
                <a:latin typeface="Poppins" panose="00000500000000000000" pitchFamily="2" charset="0"/>
              </a:rPr>
              <a:t> processus de conceptualisation au travail pour élaborer des situations de formation.</a:t>
            </a:r>
          </a:p>
          <a:p>
            <a:endParaRPr lang="fr-FR" b="1" i="0" dirty="0">
              <a:solidFill>
                <a:srgbClr val="151515"/>
              </a:solidFill>
              <a:effectLst/>
              <a:latin typeface="Poppins" panose="00000500000000000000" pitchFamily="2" charset="0"/>
            </a:endParaRPr>
          </a:p>
          <a:p>
            <a:r>
              <a:rPr lang="fr-FR" b="0" i="0" dirty="0">
                <a:solidFill>
                  <a:srgbClr val="000000"/>
                </a:solidFill>
                <a:effectLst/>
                <a:latin typeface="latin_ext"/>
              </a:rPr>
              <a:t>Pour l’auteur, la capacité d’apprentissage est une des propriétés anthropologiques fondamentales des humains. </a:t>
            </a:r>
          </a:p>
          <a:p>
            <a:r>
              <a:rPr lang="fr-FR" b="0" i="0" dirty="0">
                <a:solidFill>
                  <a:srgbClr val="000000"/>
                </a:solidFill>
                <a:effectLst/>
                <a:latin typeface="latin_ext"/>
              </a:rPr>
              <a:t>Dès qu’ils agissent, écrit-il, ils apprennent : des situations, des autres et d’eux-mêmes.</a:t>
            </a:r>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3</a:t>
            </a:fld>
            <a:endParaRPr lang="fr-BE"/>
          </a:p>
        </p:txBody>
      </p:sp>
    </p:spTree>
    <p:extLst>
      <p:ext uri="{BB962C8B-B14F-4D97-AF65-F5344CB8AC3E}">
        <p14:creationId xmlns:p14="http://schemas.microsoft.com/office/powerpoint/2010/main" val="289741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métiers du lien (qui regroupent les professions du social, de la santé et de l’éducation  font face à une crise d’attractivité sans précédent.</a:t>
            </a:r>
          </a:p>
          <a:p>
            <a:endParaRPr lang="fr-FR" dirty="0"/>
          </a:p>
          <a:p>
            <a:r>
              <a:rPr lang="fr-FR" dirty="0"/>
              <a:t>La métropole du Grand Lyon (octobre 2023) – (Direction de la prospective  et du dialogue public – Jean-Loup </a:t>
            </a:r>
            <a:r>
              <a:rPr lang="fr-FR" dirty="0" err="1"/>
              <a:t>Molin</a:t>
            </a:r>
            <a:r>
              <a:rPr lang="fr-FR" dirty="0"/>
              <a:t>) a réalisé une grande enquête. </a:t>
            </a:r>
          </a:p>
          <a:p>
            <a:r>
              <a:rPr lang="fr-FR" dirty="0"/>
              <a:t>Pas de volonté de représentativité</a:t>
            </a:r>
          </a:p>
          <a:p>
            <a:r>
              <a:rPr lang="fr-FR" dirty="0"/>
              <a:t>comment expliquer leur manque d’attractivité ?</a:t>
            </a:r>
          </a:p>
          <a:p>
            <a:r>
              <a:rPr lang="fr-FR" dirty="0"/>
              <a:t> Comment expliquer la difficulté des employeurs à fidéliser leurs salariés ? </a:t>
            </a:r>
          </a:p>
          <a:p>
            <a:r>
              <a:rPr lang="fr-FR" dirty="0"/>
              <a:t>Quelles solutions peut-on apporter aux difficultés constatées ?</a:t>
            </a:r>
          </a:p>
          <a:p>
            <a:pPr marL="0" indent="-228600" defTabSz="914400">
              <a:lnSpc>
                <a:spcPct val="90000"/>
              </a:lnSpc>
            </a:pPr>
            <a:endParaRPr lang="en-US" sz="1200" i="1" dirty="0">
              <a:solidFill>
                <a:schemeClr val="tx1">
                  <a:lumMod val="85000"/>
                  <a:lumOff val="15000"/>
                </a:schemeClr>
              </a:solidFill>
              <a:latin typeface="+mn-lt"/>
            </a:endParaRPr>
          </a:p>
          <a:p>
            <a:pPr marL="0" indent="-228600" defTabSz="914400">
              <a:lnSpc>
                <a:spcPct val="90000"/>
              </a:lnSpc>
            </a:pPr>
            <a:r>
              <a:rPr lang="en-US" sz="1200" i="1" dirty="0">
                <a:solidFill>
                  <a:schemeClr val="tx1">
                    <a:lumMod val="85000"/>
                    <a:lumOff val="15000"/>
                  </a:schemeClr>
                </a:solidFill>
                <a:latin typeface="+mn-lt"/>
              </a:rPr>
              <a:t>Le travail social et </a:t>
            </a:r>
            <a:r>
              <a:rPr lang="en-US" sz="1200" i="1" dirty="0" err="1">
                <a:solidFill>
                  <a:schemeClr val="tx1">
                    <a:lumMod val="85000"/>
                    <a:lumOff val="15000"/>
                  </a:schemeClr>
                </a:solidFill>
                <a:latin typeface="+mn-lt"/>
              </a:rPr>
              <a:t>médico</a:t>
            </a:r>
            <a:r>
              <a:rPr lang="en-US" sz="1200" i="1" dirty="0">
                <a:solidFill>
                  <a:schemeClr val="tx1">
                    <a:lumMod val="85000"/>
                    <a:lumOff val="15000"/>
                  </a:schemeClr>
                </a:solidFill>
                <a:latin typeface="+mn-lt"/>
              </a:rPr>
              <a:t>-social fait </a:t>
            </a:r>
            <a:r>
              <a:rPr lang="en-US" sz="1200" i="1" dirty="0" err="1">
                <a:solidFill>
                  <a:schemeClr val="tx1">
                    <a:lumMod val="85000"/>
                    <a:lumOff val="15000"/>
                  </a:schemeClr>
                </a:solidFill>
                <a:latin typeface="+mn-lt"/>
              </a:rPr>
              <a:t>l’objet</a:t>
            </a:r>
            <a:r>
              <a:rPr lang="en-US" sz="1200" i="1" dirty="0">
                <a:solidFill>
                  <a:schemeClr val="tx1">
                    <a:lumMod val="85000"/>
                    <a:lumOff val="15000"/>
                  </a:schemeClr>
                </a:solidFill>
                <a:latin typeface="+mn-lt"/>
              </a:rPr>
              <a:t> de </a:t>
            </a:r>
            <a:r>
              <a:rPr lang="en-US" sz="1200" i="1" dirty="0" err="1">
                <a:solidFill>
                  <a:schemeClr val="tx1">
                    <a:lumMod val="85000"/>
                    <a:lumOff val="15000"/>
                  </a:schemeClr>
                </a:solidFill>
                <a:latin typeface="+mn-lt"/>
              </a:rPr>
              <a:t>représentations</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dégradées</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ou</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erronées</a:t>
            </a:r>
            <a:r>
              <a:rPr lang="en-US" sz="1200" i="1" dirty="0">
                <a:solidFill>
                  <a:schemeClr val="tx1">
                    <a:lumMod val="85000"/>
                    <a:lumOff val="15000"/>
                  </a:schemeClr>
                </a:solidFill>
                <a:latin typeface="+mn-lt"/>
              </a:rPr>
              <a:t> qui portent </a:t>
            </a:r>
            <a:r>
              <a:rPr lang="en-US" sz="1200" i="1" dirty="0" err="1">
                <a:solidFill>
                  <a:schemeClr val="tx1">
                    <a:lumMod val="85000"/>
                    <a:lumOff val="15000"/>
                  </a:schemeClr>
                </a:solidFill>
                <a:latin typeface="+mn-lt"/>
              </a:rPr>
              <a:t>atteinte</a:t>
            </a:r>
            <a:r>
              <a:rPr lang="en-US" sz="1200" i="1" dirty="0">
                <a:solidFill>
                  <a:schemeClr val="tx1">
                    <a:lumMod val="85000"/>
                    <a:lumOff val="15000"/>
                  </a:schemeClr>
                </a:solidFill>
                <a:latin typeface="+mn-lt"/>
              </a:rPr>
              <a:t> aux aspirations des </a:t>
            </a:r>
            <a:r>
              <a:rPr lang="en-US" sz="1200" i="1" dirty="0" err="1">
                <a:solidFill>
                  <a:schemeClr val="tx1">
                    <a:lumMod val="85000"/>
                    <a:lumOff val="15000"/>
                  </a:schemeClr>
                </a:solidFill>
                <a:latin typeface="+mn-lt"/>
              </a:rPr>
              <a:t>jeunes</a:t>
            </a:r>
            <a:r>
              <a:rPr lang="en-US" sz="1200" i="1" dirty="0">
                <a:solidFill>
                  <a:schemeClr val="tx1">
                    <a:lumMod val="85000"/>
                    <a:lumOff val="15000"/>
                  </a:schemeClr>
                </a:solidFill>
                <a:latin typeface="+mn-lt"/>
              </a:rPr>
              <a:t> pour </a:t>
            </a:r>
            <a:r>
              <a:rPr lang="en-US" sz="1200" i="1" dirty="0" err="1">
                <a:solidFill>
                  <a:schemeClr val="tx1">
                    <a:lumMod val="85000"/>
                    <a:lumOff val="15000"/>
                  </a:schemeClr>
                </a:solidFill>
                <a:latin typeface="+mn-lt"/>
              </a:rPr>
              <a:t>ce</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secteur</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d’activité</a:t>
            </a:r>
            <a:r>
              <a:rPr lang="en-US" sz="1200" i="1" dirty="0">
                <a:solidFill>
                  <a:schemeClr val="tx1">
                    <a:lumMod val="85000"/>
                    <a:lumOff val="15000"/>
                  </a:schemeClr>
                </a:solidFill>
                <a:latin typeface="+mn-lt"/>
              </a:rPr>
              <a:t>. </a:t>
            </a:r>
          </a:p>
          <a:p>
            <a:pPr indent="-228600" defTabSz="914400">
              <a:lnSpc>
                <a:spcPct val="90000"/>
              </a:lnSpc>
            </a:pPr>
            <a:r>
              <a:rPr lang="en-US" sz="1200" i="1" dirty="0">
                <a:solidFill>
                  <a:schemeClr val="tx1">
                    <a:lumMod val="85000"/>
                    <a:lumOff val="15000"/>
                  </a:schemeClr>
                </a:solidFill>
                <a:latin typeface="+mn-lt"/>
              </a:rPr>
              <a:t>Cas de </a:t>
            </a:r>
            <a:r>
              <a:rPr lang="en-US" sz="1200" i="1" dirty="0" err="1">
                <a:solidFill>
                  <a:schemeClr val="tx1">
                    <a:lumMod val="85000"/>
                    <a:lumOff val="15000"/>
                  </a:schemeClr>
                </a:solidFill>
                <a:latin typeface="+mn-lt"/>
              </a:rPr>
              <a:t>maltraitances</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fortement</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médiatisés</a:t>
            </a:r>
            <a:r>
              <a:rPr lang="en-US" sz="1200" i="1" dirty="0">
                <a:solidFill>
                  <a:schemeClr val="tx1">
                    <a:lumMod val="85000"/>
                    <a:lumOff val="15000"/>
                  </a:schemeClr>
                </a:solidFill>
                <a:latin typeface="+mn-lt"/>
              </a:rPr>
              <a:t>, </a:t>
            </a:r>
          </a:p>
          <a:p>
            <a:pPr indent="-228600" defTabSz="914400">
              <a:lnSpc>
                <a:spcPct val="90000"/>
              </a:lnSpc>
            </a:pPr>
            <a:r>
              <a:rPr lang="en-US" sz="1200" i="1" dirty="0" err="1">
                <a:solidFill>
                  <a:schemeClr val="tx1">
                    <a:lumMod val="85000"/>
                    <a:lumOff val="15000"/>
                  </a:schemeClr>
                </a:solidFill>
                <a:latin typeface="+mn-lt"/>
              </a:rPr>
              <a:t>débats</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autour</a:t>
            </a:r>
            <a:r>
              <a:rPr lang="en-US" sz="1200" i="1" dirty="0">
                <a:solidFill>
                  <a:schemeClr val="tx1">
                    <a:lumMod val="85000"/>
                    <a:lumOff val="15000"/>
                  </a:schemeClr>
                </a:solidFill>
                <a:latin typeface="+mn-lt"/>
              </a:rPr>
              <a:t> du </a:t>
            </a:r>
            <a:r>
              <a:rPr lang="en-US" sz="1200" i="1" dirty="0" err="1">
                <a:solidFill>
                  <a:schemeClr val="tx1">
                    <a:lumMod val="85000"/>
                    <a:lumOff val="15000"/>
                  </a:schemeClr>
                </a:solidFill>
                <a:latin typeface="+mn-lt"/>
              </a:rPr>
              <a:t>sens</a:t>
            </a:r>
            <a:r>
              <a:rPr lang="en-US" sz="1200" i="1" dirty="0">
                <a:solidFill>
                  <a:schemeClr val="tx1">
                    <a:lumMod val="85000"/>
                    <a:lumOff val="15000"/>
                  </a:schemeClr>
                </a:solidFill>
                <a:latin typeface="+mn-lt"/>
              </a:rPr>
              <a:t> du travail (</a:t>
            </a:r>
            <a:r>
              <a:rPr lang="en-US" sz="1200" i="1" dirty="0" err="1">
                <a:solidFill>
                  <a:schemeClr val="tx1">
                    <a:lumMod val="85000"/>
                    <a:lumOff val="15000"/>
                  </a:schemeClr>
                </a:solidFill>
                <a:latin typeface="+mn-lt"/>
              </a:rPr>
              <a:t>assistanat</a:t>
            </a:r>
            <a:r>
              <a:rPr lang="en-US" sz="1200" i="1" dirty="0">
                <a:solidFill>
                  <a:schemeClr val="tx1">
                    <a:lumMod val="85000"/>
                    <a:lumOff val="15000"/>
                  </a:schemeClr>
                </a:solidFill>
                <a:latin typeface="+mn-lt"/>
              </a:rPr>
              <a:t> versus </a:t>
            </a:r>
            <a:r>
              <a:rPr lang="en-US" sz="1200" i="1" dirty="0" err="1">
                <a:solidFill>
                  <a:schemeClr val="tx1">
                    <a:lumMod val="85000"/>
                    <a:lumOff val="15000"/>
                  </a:schemeClr>
                </a:solidFill>
                <a:latin typeface="+mn-lt"/>
              </a:rPr>
              <a:t>injonction</a:t>
            </a:r>
            <a:r>
              <a:rPr lang="en-US" sz="1200" i="1" dirty="0">
                <a:solidFill>
                  <a:schemeClr val="tx1">
                    <a:lumMod val="85000"/>
                    <a:lumOff val="15000"/>
                  </a:schemeClr>
                </a:solidFill>
                <a:latin typeface="+mn-lt"/>
              </a:rPr>
              <a:t> à </a:t>
            </a:r>
            <a:r>
              <a:rPr lang="en-US" sz="1200" i="1" dirty="0" err="1">
                <a:solidFill>
                  <a:schemeClr val="tx1">
                    <a:lumMod val="85000"/>
                    <a:lumOff val="15000"/>
                  </a:schemeClr>
                </a:solidFill>
                <a:latin typeface="+mn-lt"/>
              </a:rPr>
              <a:t>l’autonomie</a:t>
            </a:r>
            <a:r>
              <a:rPr lang="en-US" sz="1200" i="1" dirty="0">
                <a:solidFill>
                  <a:schemeClr val="tx1">
                    <a:lumMod val="85000"/>
                    <a:lumOff val="15000"/>
                  </a:schemeClr>
                </a:solidFill>
                <a:latin typeface="+mn-lt"/>
              </a:rPr>
              <a:t>), </a:t>
            </a:r>
          </a:p>
          <a:p>
            <a:pPr indent="-228600" defTabSz="914400">
              <a:lnSpc>
                <a:spcPct val="90000"/>
              </a:lnSpc>
            </a:pPr>
            <a:r>
              <a:rPr lang="en-US" sz="1200" i="1" dirty="0" err="1">
                <a:solidFill>
                  <a:schemeClr val="tx1">
                    <a:lumMod val="85000"/>
                    <a:lumOff val="15000"/>
                  </a:schemeClr>
                </a:solidFill>
                <a:latin typeface="+mn-lt"/>
              </a:rPr>
              <a:t>mauvaises</a:t>
            </a:r>
            <a:r>
              <a:rPr lang="en-US" sz="1200" i="1" dirty="0">
                <a:solidFill>
                  <a:schemeClr val="tx1">
                    <a:lumMod val="85000"/>
                    <a:lumOff val="15000"/>
                  </a:schemeClr>
                </a:solidFill>
                <a:latin typeface="+mn-lt"/>
              </a:rPr>
              <a:t> conditions de travail </a:t>
            </a:r>
          </a:p>
          <a:p>
            <a:pPr indent="-228600" defTabSz="914400">
              <a:lnSpc>
                <a:spcPct val="90000"/>
              </a:lnSpc>
            </a:pPr>
            <a:r>
              <a:rPr lang="en-US" sz="1200" i="1" dirty="0" err="1">
                <a:solidFill>
                  <a:schemeClr val="tx1">
                    <a:lumMod val="85000"/>
                    <a:lumOff val="15000"/>
                  </a:schemeClr>
                </a:solidFill>
                <a:latin typeface="+mn-lt"/>
              </a:rPr>
              <a:t>ou</a:t>
            </a:r>
            <a:r>
              <a:rPr lang="en-US" sz="1200" i="1" dirty="0">
                <a:solidFill>
                  <a:schemeClr val="tx1">
                    <a:lumMod val="85000"/>
                    <a:lumOff val="15000"/>
                  </a:schemeClr>
                </a:solidFill>
                <a:latin typeface="+mn-lt"/>
              </a:rPr>
              <a:t> encore manque </a:t>
            </a:r>
            <a:r>
              <a:rPr lang="en-US" sz="1200" i="1" dirty="0" err="1">
                <a:solidFill>
                  <a:schemeClr val="tx1">
                    <a:lumMod val="85000"/>
                    <a:lumOff val="15000"/>
                  </a:schemeClr>
                </a:solidFill>
                <a:latin typeface="+mn-lt"/>
              </a:rPr>
              <a:t>d’informations</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sont</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autant</a:t>
            </a:r>
            <a:r>
              <a:rPr lang="en-US" sz="1200" i="1" dirty="0">
                <a:solidFill>
                  <a:schemeClr val="tx1">
                    <a:lumMod val="85000"/>
                    <a:lumOff val="15000"/>
                  </a:schemeClr>
                </a:solidFill>
                <a:latin typeface="+mn-lt"/>
              </a:rPr>
              <a:t> de raisons </a:t>
            </a:r>
            <a:r>
              <a:rPr lang="en-US" sz="1200" i="1" dirty="0" err="1">
                <a:solidFill>
                  <a:schemeClr val="tx1">
                    <a:lumMod val="85000"/>
                    <a:lumOff val="15000"/>
                  </a:schemeClr>
                </a:solidFill>
                <a:latin typeface="+mn-lt"/>
              </a:rPr>
              <a:t>expliquant</a:t>
            </a:r>
            <a:r>
              <a:rPr lang="en-US" sz="1200" i="1" dirty="0">
                <a:solidFill>
                  <a:schemeClr val="tx1">
                    <a:lumMod val="85000"/>
                    <a:lumOff val="15000"/>
                  </a:schemeClr>
                </a:solidFill>
                <a:latin typeface="+mn-lt"/>
              </a:rPr>
              <a:t> le </a:t>
            </a:r>
            <a:r>
              <a:rPr lang="en-US" sz="1200" i="1" dirty="0" err="1">
                <a:solidFill>
                  <a:schemeClr val="tx1">
                    <a:lumMod val="85000"/>
                    <a:lumOff val="15000"/>
                  </a:schemeClr>
                </a:solidFill>
                <a:latin typeface="+mn-lt"/>
              </a:rPr>
              <a:t>déficit</a:t>
            </a:r>
            <a:r>
              <a:rPr lang="en-US" sz="1200" i="1" dirty="0">
                <a:solidFill>
                  <a:schemeClr val="tx1">
                    <a:lumMod val="85000"/>
                    <a:lumOff val="15000"/>
                  </a:schemeClr>
                </a:solidFill>
                <a:latin typeface="+mn-lt"/>
              </a:rPr>
              <a:t> </a:t>
            </a:r>
            <a:r>
              <a:rPr lang="en-US" sz="1200" i="1" dirty="0" err="1">
                <a:solidFill>
                  <a:schemeClr val="tx1">
                    <a:lumMod val="85000"/>
                    <a:lumOff val="15000"/>
                  </a:schemeClr>
                </a:solidFill>
                <a:latin typeface="+mn-lt"/>
              </a:rPr>
              <a:t>d’intérêt</a:t>
            </a:r>
            <a:r>
              <a:rPr lang="en-US" sz="1200" i="1" dirty="0">
                <a:solidFill>
                  <a:schemeClr val="tx1">
                    <a:lumMod val="85000"/>
                    <a:lumOff val="15000"/>
                  </a:schemeClr>
                </a:solidFill>
                <a:latin typeface="+mn-lt"/>
              </a:rPr>
              <a:t> des </a:t>
            </a:r>
            <a:r>
              <a:rPr lang="en-US" sz="1200" i="1" dirty="0" err="1">
                <a:solidFill>
                  <a:schemeClr val="tx1">
                    <a:lumMod val="85000"/>
                    <a:lumOff val="15000"/>
                  </a:schemeClr>
                </a:solidFill>
                <a:latin typeface="+mn-lt"/>
              </a:rPr>
              <a:t>jeunes</a:t>
            </a:r>
            <a:endParaRPr lang="en-US" sz="1200" i="1" dirty="0">
              <a:solidFill>
                <a:schemeClr val="tx1">
                  <a:lumMod val="85000"/>
                  <a:lumOff val="15000"/>
                </a:schemeClr>
              </a:solidFill>
              <a:latin typeface="+mn-lt"/>
            </a:endParaRPr>
          </a:p>
          <a:p>
            <a:endParaRPr lang="fr-FR" dirty="0"/>
          </a:p>
          <a:p>
            <a:r>
              <a:rPr lang="fr-FR" dirty="0"/>
              <a:t>Pourquoi candidate –t-on ? Pourquoi avoir choisi ces métiers ?  (le désir d’aider les autres de se sentir utile , de travailler dans un secteur porteur de sens ou encore de bénéficier d’une certaine stabilité d’emploi.</a:t>
            </a:r>
          </a:p>
          <a:p>
            <a:endParaRPr lang="fr-FR" dirty="0"/>
          </a:p>
          <a:p>
            <a:r>
              <a:rPr lang="fr-FR" dirty="0"/>
              <a:t>Éprouver de l’intérêt pour ces métiers, de la relation </a:t>
            </a:r>
          </a:p>
          <a:p>
            <a:endParaRPr lang="fr-FR" dirty="0"/>
          </a:p>
          <a:p>
            <a:r>
              <a:rPr lang="fr-FR" dirty="0"/>
              <a:t> culture de la solidarité, s’inscrire dan un univers familier, rendre ce qui a été reçu, réparer ce qui n’a pas pu être fait,  recréer du lien , poursuivre une trajectoire </a:t>
            </a:r>
          </a:p>
          <a:p>
            <a:endParaRPr lang="fr-FR"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4</a:t>
            </a:fld>
            <a:endParaRPr lang="fr-BE"/>
          </a:p>
        </p:txBody>
      </p:sp>
    </p:spTree>
    <p:extLst>
      <p:ext uri="{BB962C8B-B14F-4D97-AF65-F5344CB8AC3E}">
        <p14:creationId xmlns:p14="http://schemas.microsoft.com/office/powerpoint/2010/main" val="323040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fois confrontés à la réalité   =&gt; déception  (conditions de travail dégradées / manque de reconnaissance / difficultés du quotidien   </a:t>
            </a:r>
          </a:p>
          <a:p>
            <a:r>
              <a:rPr lang="fr-FR" dirty="0"/>
              <a:t>Différence entre attentes initiales et  réalités vécues sur le terrain  (douche froide) </a:t>
            </a:r>
          </a:p>
          <a:p>
            <a:endParaRPr lang="fr-FR" dirty="0"/>
          </a:p>
          <a:p>
            <a:r>
              <a:rPr lang="fr-FR" dirty="0"/>
              <a:t>Manque de reconnaissance sociale (et salariale) (peu de perspectives d’évolution  - statut social peu valorisé</a:t>
            </a:r>
          </a:p>
          <a:p>
            <a:endParaRPr lang="fr-BE" dirty="0"/>
          </a:p>
          <a:p>
            <a:r>
              <a:rPr lang="fr-BE" dirty="0"/>
              <a:t>Conditions de travail  : horaires contraignants  / manque de moyens humains et matériels</a:t>
            </a:r>
          </a:p>
          <a:p>
            <a:r>
              <a:rPr lang="fr-BE" dirty="0"/>
              <a:t>Charge émotionnelle  importante  (difficulté à concilier vie privée/vie professionnelle)  (risque d’épuisement/ de burn-out- </a:t>
            </a:r>
          </a:p>
          <a:p>
            <a:endParaRPr lang="fr-BE" dirty="0"/>
          </a:p>
          <a:p>
            <a:r>
              <a:rPr lang="fr-FR" dirty="0"/>
              <a:t>Certaines problématiques sont bien connues (image floue et parfois dégradée des métiers et du secteur dans son ensemble, conditions de travail difficiles, rémunérations peu attractives, etc.), ce qui ne signifie pas pour autant que les réponses à leur apporter soient simples à imaginer et à mettre en place. </a:t>
            </a:r>
          </a:p>
          <a:p>
            <a:endParaRPr lang="fr-FR" dirty="0"/>
          </a:p>
          <a:p>
            <a:r>
              <a:rPr lang="fr-FR" dirty="0"/>
              <a:t>D’autres semblent moins balisées, à l’instar des conditions de la formation initiale à l’heure de </a:t>
            </a:r>
            <a:r>
              <a:rPr lang="fr-FR" dirty="0" err="1"/>
              <a:t>Parcoursup</a:t>
            </a:r>
            <a:r>
              <a:rPr lang="fr-FR" dirty="0"/>
              <a:t>, des pratiques managériales, ou encore des représentations et stéréotypes concernant l’âge, le genre ou l’ethnicité qui influencent à la fois les individus (usagers, professionnels, manageurs) et les organisations dans leurs pratiques et dans leurs choix. Pour explorer ces sujets, la direction de la prospective (DPDP) a conduit plusieurs enquêtes, sur le principe : une enquête = un prisme. Il s’agit d’enquêtes qualitatives légères qui ne garantissent pas une représentativité des résultats mais font apparaître des situations, des représentations et des analyses intéressantes pour la réflexion</a:t>
            </a:r>
          </a:p>
          <a:p>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5</a:t>
            </a:fld>
            <a:endParaRPr lang="fr-BE"/>
          </a:p>
        </p:txBody>
      </p:sp>
    </p:spTree>
    <p:extLst>
      <p:ext uri="{BB962C8B-B14F-4D97-AF65-F5344CB8AC3E}">
        <p14:creationId xmlns:p14="http://schemas.microsoft.com/office/powerpoint/2010/main" val="1816197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6</a:t>
            </a:fld>
            <a:endParaRPr lang="fr-BE"/>
          </a:p>
        </p:txBody>
      </p:sp>
    </p:spTree>
    <p:extLst>
      <p:ext uri="{BB962C8B-B14F-4D97-AF65-F5344CB8AC3E}">
        <p14:creationId xmlns:p14="http://schemas.microsoft.com/office/powerpoint/2010/main" val="1331946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Revoir les horaires pour éviter de s’épuiser</a:t>
            </a:r>
          </a:p>
          <a:p>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8</a:t>
            </a:fld>
            <a:endParaRPr lang="fr-BE"/>
          </a:p>
        </p:txBody>
      </p:sp>
    </p:spTree>
    <p:extLst>
      <p:ext uri="{BB962C8B-B14F-4D97-AF65-F5344CB8AC3E}">
        <p14:creationId xmlns:p14="http://schemas.microsoft.com/office/powerpoint/2010/main" val="67061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Mettre haut parleur </a:t>
            </a:r>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9</a:t>
            </a:fld>
            <a:endParaRPr lang="fr-BE"/>
          </a:p>
        </p:txBody>
      </p:sp>
    </p:spTree>
    <p:extLst>
      <p:ext uri="{BB962C8B-B14F-4D97-AF65-F5344CB8AC3E}">
        <p14:creationId xmlns:p14="http://schemas.microsoft.com/office/powerpoint/2010/main" val="274508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Notamment pour faire circuler l’information (pas seulement pour des offres d’emploi ! ) mais pas que ..</a:t>
            </a:r>
          </a:p>
          <a:p>
            <a:endParaRPr lang="fr-BE" dirty="0"/>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10</a:t>
            </a:fld>
            <a:endParaRPr lang="fr-BE"/>
          </a:p>
        </p:txBody>
      </p:sp>
    </p:spTree>
    <p:extLst>
      <p:ext uri="{BB962C8B-B14F-4D97-AF65-F5344CB8AC3E}">
        <p14:creationId xmlns:p14="http://schemas.microsoft.com/office/powerpoint/2010/main" val="316914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Extrinsèque</a:t>
            </a:r>
            <a:r>
              <a:rPr lang="fr-FR" baseline="0" dirty="0"/>
              <a:t> :  provient de force extérieures  (argent/ gloire / pression ou reconnaissance sociale</a:t>
            </a:r>
          </a:p>
          <a:p>
            <a:r>
              <a:rPr lang="fr-FR" baseline="0" dirty="0"/>
              <a:t>Intrinsèque :  (plaisir, fierté, curiosité projet professionnel/ possibilité d’évoluer au sein de son MA , le sens donné au travail, la possibilité de participer à la réflexion sur les décisions, la possibilité de mesurer ses résultats de travail, de se fixer des objectifs</a:t>
            </a:r>
          </a:p>
          <a:p>
            <a:r>
              <a:rPr lang="fr-FR" baseline="0" dirty="0"/>
              <a:t>L’encouragement et l’aide au développement </a:t>
            </a:r>
            <a:r>
              <a:rPr lang="fr-FR" baseline="0" dirty="0" err="1"/>
              <a:t>professsionnel</a:t>
            </a:r>
            <a:r>
              <a:rPr lang="fr-FR" baseline="0" dirty="0"/>
              <a:t> </a:t>
            </a:r>
          </a:p>
          <a:p>
            <a:r>
              <a:rPr lang="fr-FR" baseline="0" dirty="0"/>
              <a:t>La consolidation de l’image de soi, des contenus de travail valorisant, le regard porté sur le travail, une attitude empathique des encadrant, le climat de travail , l’éthique relationnelle  </a:t>
            </a:r>
          </a:p>
          <a:p>
            <a:endParaRPr lang="fr-FR" baseline="0" dirty="0"/>
          </a:p>
          <a:p>
            <a:endParaRPr lang="fr-FR" baseline="0" dirty="0"/>
          </a:p>
          <a:p>
            <a:r>
              <a:rPr lang="fr-FR" baseline="0" dirty="0"/>
              <a:t>Prendre des décisions : aménager les horaires (y compris ceux du lieu d’accueil – réduire à certains moments  -  fournir une aide logistique /une aide administrative …. (même momentanée) - faire appel à des anciennes collaboratrices (à la retraite)</a:t>
            </a:r>
          </a:p>
          <a:p>
            <a:r>
              <a:rPr lang="fr-FR" baseline="0" dirty="0"/>
              <a:t>Aménager l’environnement : attention aux matériels mis à disposition ( ex fauteuils ergonomiques, matériel adapté,  </a:t>
            </a:r>
          </a:p>
          <a:p>
            <a:r>
              <a:rPr lang="fr-FR" baseline="0" dirty="0"/>
              <a:t>Soutenir le travail de communication ( quelle place pour le numérique dans le travail quotidien ?)  (… ne pas tout normer négativement … on fait des photos avec un usage déterminé, réfléchi… on encadre plutôt d’interdire .</a:t>
            </a:r>
          </a:p>
          <a:p>
            <a:r>
              <a:rPr lang="fr-FR" baseline="0" dirty="0"/>
              <a:t>formation</a:t>
            </a:r>
          </a:p>
          <a:p>
            <a:r>
              <a:rPr lang="fr-FR" baseline="0" dirty="0"/>
              <a:t>Espace de supervision : pas des réunions à la sauvette (parce qu’il faut bien … des réunions préparées / réfléchies / avec ou sans intervenant) </a:t>
            </a:r>
          </a:p>
          <a:p>
            <a:r>
              <a:rPr lang="fr-FR" baseline="0" dirty="0"/>
              <a:t> (formations nomades -  bourses de supervision – accompagnement d’équipe - </a:t>
            </a:r>
          </a:p>
        </p:txBody>
      </p:sp>
      <p:sp>
        <p:nvSpPr>
          <p:cNvPr id="4" name="Espace réservé du numéro de diapositive 3"/>
          <p:cNvSpPr>
            <a:spLocks noGrp="1"/>
          </p:cNvSpPr>
          <p:nvPr>
            <p:ph type="sldNum" sz="quarter" idx="5"/>
          </p:nvPr>
        </p:nvSpPr>
        <p:spPr/>
        <p:txBody>
          <a:bodyPr/>
          <a:lstStyle/>
          <a:p>
            <a:fld id="{6AF9A882-CACF-474F-A57E-C2EA9C7EF6DB}" type="slidenum">
              <a:rPr lang="fr-BE" smtClean="0"/>
              <a:t>11</a:t>
            </a:fld>
            <a:endParaRPr lang="fr-BE"/>
          </a:p>
        </p:txBody>
      </p:sp>
    </p:spTree>
    <p:extLst>
      <p:ext uri="{BB962C8B-B14F-4D97-AF65-F5344CB8AC3E}">
        <p14:creationId xmlns:p14="http://schemas.microsoft.com/office/powerpoint/2010/main" val="89840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itre-sans image">
    <p:spTree>
      <p:nvGrpSpPr>
        <p:cNvPr id="1" name=""/>
        <p:cNvGrpSpPr/>
        <p:nvPr/>
      </p:nvGrpSpPr>
      <p:grpSpPr>
        <a:xfrm>
          <a:off x="0" y="0"/>
          <a:ext cx="0" cy="0"/>
          <a:chOff x="0" y="0"/>
          <a:chExt cx="0" cy="0"/>
        </a:xfrm>
      </p:grpSpPr>
      <p:sp>
        <p:nvSpPr>
          <p:cNvPr id="4" name="Masque">
            <a:extLst>
              <a:ext uri="{FF2B5EF4-FFF2-40B4-BE49-F238E27FC236}">
                <a16:creationId xmlns:a16="http://schemas.microsoft.com/office/drawing/2014/main" id="{B700D9E0-B67F-7767-2FFD-053CEEC89F9C}"/>
              </a:ext>
            </a:extLst>
          </p:cNvPr>
          <p:cNvSpPr/>
          <p:nvPr userDrawn="1"/>
        </p:nvSpPr>
        <p:spPr>
          <a:xfrm>
            <a:off x="-5764" y="1819583"/>
            <a:ext cx="13981995" cy="9498721"/>
          </a:xfrm>
          <a:custGeom>
            <a:avLst/>
            <a:gdLst>
              <a:gd name="connsiteX0" fmla="*/ 5067924 w 13981995"/>
              <a:gd name="connsiteY0" fmla="*/ 0 h 9498721"/>
              <a:gd name="connsiteX1" fmla="*/ 13981995 w 13981995"/>
              <a:gd name="connsiteY1" fmla="*/ 8914072 h 9498721"/>
              <a:gd name="connsiteX2" fmla="*/ 13970396 w 13981995"/>
              <a:gd name="connsiteY2" fmla="*/ 9372789 h 9498721"/>
              <a:gd name="connsiteX3" fmla="*/ 13960820 w 13981995"/>
              <a:gd name="connsiteY3" fmla="*/ 9498721 h 9498721"/>
              <a:gd name="connsiteX4" fmla="*/ 0 w 13981995"/>
              <a:gd name="connsiteY4" fmla="*/ 9498721 h 9498721"/>
              <a:gd name="connsiteX5" fmla="*/ 0 w 13981995"/>
              <a:gd name="connsiteY5" fmla="*/ 1582104 h 9498721"/>
              <a:gd name="connsiteX6" fmla="*/ 83981 w 13981995"/>
              <a:gd name="connsiteY6" fmla="*/ 1522384 h 9498721"/>
              <a:gd name="connsiteX7" fmla="*/ 5067924 w 13981995"/>
              <a:gd name="connsiteY7" fmla="*/ 0 h 949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81995" h="9498721">
                <a:moveTo>
                  <a:pt x="5067924" y="0"/>
                </a:moveTo>
                <a:cubicBezTo>
                  <a:pt x="9991029" y="0"/>
                  <a:pt x="13981995" y="3990966"/>
                  <a:pt x="13981995" y="8914072"/>
                </a:cubicBezTo>
                <a:cubicBezTo>
                  <a:pt x="13981995" y="9067919"/>
                  <a:pt x="13978098" y="9220856"/>
                  <a:pt x="13970396" y="9372789"/>
                </a:cubicBezTo>
                <a:lnTo>
                  <a:pt x="13960820" y="9498721"/>
                </a:lnTo>
                <a:lnTo>
                  <a:pt x="0" y="9498721"/>
                </a:lnTo>
                <a:lnTo>
                  <a:pt x="0" y="1582104"/>
                </a:lnTo>
                <a:lnTo>
                  <a:pt x="83981" y="1522384"/>
                </a:lnTo>
                <a:cubicBezTo>
                  <a:pt x="1506676" y="561230"/>
                  <a:pt x="3221759" y="0"/>
                  <a:pt x="5067924" y="0"/>
                </a:cubicBezTo>
                <a:close/>
              </a:path>
            </a:pathLst>
          </a:custGeom>
          <a:solidFill>
            <a:schemeClr val="bg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9946615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itre-avec image 0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31E5371-C2D6-9828-7700-4377F2A4B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5" y="0"/>
            <a:ext cx="20094158" cy="11310938"/>
          </a:xfrm>
          <a:prstGeom prst="rect">
            <a:avLst/>
          </a:prstGeom>
          <a:noFill/>
        </p:spPr>
      </p:pic>
      <p:sp>
        <p:nvSpPr>
          <p:cNvPr id="4" name="Masque">
            <a:extLst>
              <a:ext uri="{FF2B5EF4-FFF2-40B4-BE49-F238E27FC236}">
                <a16:creationId xmlns:a16="http://schemas.microsoft.com/office/drawing/2014/main" id="{1B4EE365-0041-6757-7C39-BF4C7DB64FC0}"/>
              </a:ext>
            </a:extLst>
          </p:cNvPr>
          <p:cNvSpPr/>
          <p:nvPr userDrawn="1"/>
        </p:nvSpPr>
        <p:spPr>
          <a:xfrm>
            <a:off x="-5765" y="7566"/>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8478139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itre-avec image 0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6F4075F-B2A2-9C12-44A7-71A47DEF94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5" y="-7567"/>
            <a:ext cx="20094158" cy="11310937"/>
          </a:xfrm>
          <a:prstGeom prst="rect">
            <a:avLst/>
          </a:prstGeom>
        </p:spPr>
      </p:pic>
      <p:sp>
        <p:nvSpPr>
          <p:cNvPr id="4" name="Masque">
            <a:extLst>
              <a:ext uri="{FF2B5EF4-FFF2-40B4-BE49-F238E27FC236}">
                <a16:creationId xmlns:a16="http://schemas.microsoft.com/office/drawing/2014/main" id="{1B4EE365-0041-6757-7C39-BF4C7DB64FC0}"/>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1098375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itre-avec image 0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DEB2FB5-A796-E1EC-A5E9-2D24077531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67"/>
          <a:stretch/>
        </p:blipFill>
        <p:spPr>
          <a:xfrm>
            <a:off x="0" y="7566"/>
            <a:ext cx="20105688" cy="11303370"/>
          </a:xfrm>
          <a:prstGeom prst="rect">
            <a:avLst/>
          </a:prstGeom>
        </p:spPr>
      </p:pic>
      <p:sp>
        <p:nvSpPr>
          <p:cNvPr id="4" name="Masque">
            <a:extLst>
              <a:ext uri="{FF2B5EF4-FFF2-40B4-BE49-F238E27FC236}">
                <a16:creationId xmlns:a16="http://schemas.microsoft.com/office/drawing/2014/main" id="{1B4EE365-0041-6757-7C39-BF4C7DB64FC0}"/>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96915060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itre-avec image 04">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D912A72-5D8E-6461-06F1-AED314FFA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66"/>
            <a:ext cx="20105688" cy="11295806"/>
          </a:xfrm>
          <a:prstGeom prst="rect">
            <a:avLst/>
          </a:prstGeom>
        </p:spPr>
      </p:pic>
      <p:sp>
        <p:nvSpPr>
          <p:cNvPr id="4" name="Masque">
            <a:extLst>
              <a:ext uri="{FF2B5EF4-FFF2-40B4-BE49-F238E27FC236}">
                <a16:creationId xmlns:a16="http://schemas.microsoft.com/office/drawing/2014/main" id="{1B4EE365-0041-6757-7C39-BF4C7DB64FC0}"/>
              </a:ext>
            </a:extLst>
          </p:cNvPr>
          <p:cNvSpPr/>
          <p:nvPr userDrawn="1"/>
        </p:nvSpPr>
        <p:spPr>
          <a:xfrm>
            <a:off x="-5765" y="7566"/>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82805086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itre-avec image 05">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2902F1-54EC-000D-D158-750181A7A3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1" y="-7567"/>
            <a:ext cx="20099923" cy="11318504"/>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92991870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itre-avec image 06">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83118A7-B787-8329-F003-A545F7030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64" y="0"/>
            <a:ext cx="20094157" cy="11303372"/>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3984161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itre-avec image 07">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A0507F8-FEF0-7844-C6AA-1B872481A2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4" y="0"/>
            <a:ext cx="20094157" cy="11310937"/>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accent1">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33526157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contenu bleu 01">
    <p:spTree>
      <p:nvGrpSpPr>
        <p:cNvPr id="1" name=""/>
        <p:cNvGrpSpPr/>
        <p:nvPr/>
      </p:nvGrpSpPr>
      <p:grpSpPr>
        <a:xfrm>
          <a:off x="0" y="0"/>
          <a:ext cx="0" cy="0"/>
          <a:chOff x="0" y="0"/>
          <a:chExt cx="0" cy="0"/>
        </a:xfrm>
      </p:grpSpPr>
      <p:sp>
        <p:nvSpPr>
          <p:cNvPr id="18" name="Masque">
            <a:extLst>
              <a:ext uri="{FF2B5EF4-FFF2-40B4-BE49-F238E27FC236}">
                <a16:creationId xmlns:a16="http://schemas.microsoft.com/office/drawing/2014/main" id="{A3BCA830-F76F-78C2-983E-A69E8D16AFEB}"/>
              </a:ext>
            </a:extLst>
          </p:cNvPr>
          <p:cNvSpPr/>
          <p:nvPr userDrawn="1"/>
        </p:nvSpPr>
        <p:spPr>
          <a:xfrm>
            <a:off x="6207684" y="0"/>
            <a:ext cx="13898005" cy="11310938"/>
          </a:xfrm>
          <a:custGeom>
            <a:avLst/>
            <a:gdLst>
              <a:gd name="connsiteX0" fmla="*/ 2134299 w 13898005"/>
              <a:gd name="connsiteY0" fmla="*/ 0 h 11310938"/>
              <a:gd name="connsiteX1" fmla="*/ 13898005 w 13898005"/>
              <a:gd name="connsiteY1" fmla="*/ 0 h 11310938"/>
              <a:gd name="connsiteX2" fmla="*/ 13898005 w 13898005"/>
              <a:gd name="connsiteY2" fmla="*/ 11310938 h 11310938"/>
              <a:gd name="connsiteX3" fmla="*/ 1922828 w 13898005"/>
              <a:gd name="connsiteY3" fmla="*/ 11310938 h 11310938"/>
              <a:gd name="connsiteX4" fmla="*/ 1770910 w 13898005"/>
              <a:gd name="connsiteY4" fmla="*/ 11117620 h 11310938"/>
              <a:gd name="connsiteX5" fmla="*/ 0 w 13898005"/>
              <a:gd name="connsiteY5" fmla="*/ 5784188 h 11310938"/>
              <a:gd name="connsiteX6" fmla="*/ 2035540 w 13898005"/>
              <a:gd name="connsiteY6" fmla="*/ 114011 h 11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005" h="11310938">
                <a:moveTo>
                  <a:pt x="2134299" y="0"/>
                </a:moveTo>
                <a:lnTo>
                  <a:pt x="13898005" y="0"/>
                </a:lnTo>
                <a:lnTo>
                  <a:pt x="13898005" y="11310938"/>
                </a:lnTo>
                <a:lnTo>
                  <a:pt x="1922828" y="11310938"/>
                </a:lnTo>
                <a:lnTo>
                  <a:pt x="1770910" y="11117620"/>
                </a:lnTo>
                <a:cubicBezTo>
                  <a:pt x="658665" y="9630372"/>
                  <a:pt x="0" y="7784200"/>
                  <a:pt x="0" y="5784188"/>
                </a:cubicBezTo>
                <a:cubicBezTo>
                  <a:pt x="0" y="3630329"/>
                  <a:pt x="763896" y="1654888"/>
                  <a:pt x="2035540" y="11401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dirty="0">
              <a:latin typeface="Trebuchet MS" panose="020B0703020202090204" pitchFamily="34" charset="0"/>
            </a:endParaRPr>
          </a:p>
        </p:txBody>
      </p:sp>
      <p:sp>
        <p:nvSpPr>
          <p:cNvPr id="2" name="Title 1"/>
          <p:cNvSpPr>
            <a:spLocks noGrp="1"/>
          </p:cNvSpPr>
          <p:nvPr>
            <p:ph type="title"/>
          </p:nvPr>
        </p:nvSpPr>
        <p:spPr>
          <a:xfrm>
            <a:off x="1200041" y="965699"/>
            <a:ext cx="14685698" cy="848496"/>
          </a:xfrm>
        </p:spPr>
        <p:txBody>
          <a:bodyPr anchor="t" anchorCtr="0">
            <a:noAutofit/>
          </a:bodyPr>
          <a:lstStyle>
            <a:lvl1pPr>
              <a:defRPr sz="5900" b="0" i="0">
                <a:solidFill>
                  <a:schemeClr val="tx2"/>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F5B45111-EE12-F45B-4714-1655A9C5BB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5" name="Content Placeholder 2">
            <a:extLst>
              <a:ext uri="{FF2B5EF4-FFF2-40B4-BE49-F238E27FC236}">
                <a16:creationId xmlns:a16="http://schemas.microsoft.com/office/drawing/2014/main" id="{7BAD6FF8-2ABA-8B29-6648-3ECE976915B8}"/>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6" name="Content Placeholder 3">
            <a:extLst>
              <a:ext uri="{FF2B5EF4-FFF2-40B4-BE49-F238E27FC236}">
                <a16:creationId xmlns:a16="http://schemas.microsoft.com/office/drawing/2014/main" id="{DAE64005-21B6-D1C9-374B-ED0FE763EDAA}"/>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43689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bleu 02">
    <p:spTree>
      <p:nvGrpSpPr>
        <p:cNvPr id="1" name=""/>
        <p:cNvGrpSpPr/>
        <p:nvPr/>
      </p:nvGrpSpPr>
      <p:grpSpPr>
        <a:xfrm>
          <a:off x="0" y="0"/>
          <a:ext cx="0" cy="0"/>
          <a:chOff x="0" y="0"/>
          <a:chExt cx="0" cy="0"/>
        </a:xfrm>
      </p:grpSpPr>
      <p:sp>
        <p:nvSpPr>
          <p:cNvPr id="26" name="Masque">
            <a:extLst>
              <a:ext uri="{FF2B5EF4-FFF2-40B4-BE49-F238E27FC236}">
                <a16:creationId xmlns:a16="http://schemas.microsoft.com/office/drawing/2014/main" id="{7881BD66-39A8-40D3-1F33-766C5FF2A9EC}"/>
              </a:ext>
            </a:extLst>
          </p:cNvPr>
          <p:cNvSpPr/>
          <p:nvPr userDrawn="1"/>
        </p:nvSpPr>
        <p:spPr>
          <a:xfrm>
            <a:off x="10129464" y="2823233"/>
            <a:ext cx="9970080" cy="8495070"/>
          </a:xfrm>
          <a:custGeom>
            <a:avLst/>
            <a:gdLst>
              <a:gd name="connsiteX0" fmla="*/ 7249352 w 9970080"/>
              <a:gd name="connsiteY0" fmla="*/ 0 h 8495070"/>
              <a:gd name="connsiteX1" fmla="*/ 9741924 w 9970080"/>
              <a:gd name="connsiteY1" fmla="*/ 439888 h 8495070"/>
              <a:gd name="connsiteX2" fmla="*/ 9970080 w 9970080"/>
              <a:gd name="connsiteY2" fmla="*/ 529848 h 8495070"/>
              <a:gd name="connsiteX3" fmla="*/ 9970080 w 9970080"/>
              <a:gd name="connsiteY3" fmla="*/ 8495070 h 8495070"/>
              <a:gd name="connsiteX4" fmla="*/ 108836 w 9970080"/>
              <a:gd name="connsiteY4" fmla="*/ 8495070 h 8495070"/>
              <a:gd name="connsiteX5" fmla="*/ 83529 w 9970080"/>
              <a:gd name="connsiteY5" fmla="*/ 8353357 h 8495070"/>
              <a:gd name="connsiteX6" fmla="*/ 0 w 9970080"/>
              <a:gd name="connsiteY6" fmla="*/ 7249352 h 8495070"/>
              <a:gd name="connsiteX7" fmla="*/ 7249352 w 9970080"/>
              <a:gd name="connsiteY7" fmla="*/ 0 h 849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0080" h="8495070">
                <a:moveTo>
                  <a:pt x="7249352" y="0"/>
                </a:moveTo>
                <a:cubicBezTo>
                  <a:pt x="8125164" y="0"/>
                  <a:pt x="8964700" y="155309"/>
                  <a:pt x="9741924" y="439888"/>
                </a:cubicBezTo>
                <a:lnTo>
                  <a:pt x="9970080" y="529848"/>
                </a:lnTo>
                <a:lnTo>
                  <a:pt x="9970080" y="8495070"/>
                </a:lnTo>
                <a:lnTo>
                  <a:pt x="108836" y="8495070"/>
                </a:lnTo>
                <a:lnTo>
                  <a:pt x="83529" y="8353357"/>
                </a:lnTo>
                <a:cubicBezTo>
                  <a:pt x="28526" y="7993384"/>
                  <a:pt x="0" y="7624699"/>
                  <a:pt x="0" y="7249352"/>
                </a:cubicBezTo>
                <a:cubicBezTo>
                  <a:pt x="0" y="3245646"/>
                  <a:pt x="3245646" y="0"/>
                  <a:pt x="7249352" y="0"/>
                </a:cubicBezTo>
                <a:close/>
              </a:path>
            </a:pathLst>
          </a:custGeom>
          <a:solidFill>
            <a:schemeClr val="tx2">
              <a:alpha val="5000"/>
            </a:schemeClr>
          </a:solidFill>
        </p:spPr>
        <p:txBody>
          <a:bodyPr wrap="square" lIns="0" tIns="0" rIns="0" bIns="0" rtlCol="0">
            <a:noAutofit/>
          </a:bodyPr>
          <a:lstStyle/>
          <a:p>
            <a:endParaRPr b="0" i="0" dirty="0">
              <a:latin typeface="Trebuchet MS" panose="020B0703020202090204" pitchFamily="34" charset="0"/>
            </a:endParaRPr>
          </a:p>
        </p:txBody>
      </p:sp>
      <p:sp>
        <p:nvSpPr>
          <p:cNvPr id="2" name="Title 1"/>
          <p:cNvSpPr>
            <a:spLocks noGrp="1"/>
          </p:cNvSpPr>
          <p:nvPr>
            <p:ph type="title"/>
          </p:nvPr>
        </p:nvSpPr>
        <p:spPr>
          <a:xfrm>
            <a:off x="1200041" y="965699"/>
            <a:ext cx="14685698" cy="848496"/>
          </a:xfrm>
        </p:spPr>
        <p:txBody>
          <a:bodyPr anchor="t" anchorCtr="0">
            <a:noAutofit/>
          </a:bodyPr>
          <a:lstStyle>
            <a:lvl1pPr>
              <a:defRPr sz="5900" b="0" i="0">
                <a:solidFill>
                  <a:schemeClr val="tx2"/>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pic>
        <p:nvPicPr>
          <p:cNvPr id="7" name="Image 6">
            <a:extLst>
              <a:ext uri="{FF2B5EF4-FFF2-40B4-BE49-F238E27FC236}">
                <a16:creationId xmlns:a16="http://schemas.microsoft.com/office/drawing/2014/main" id="{723F3F6C-7605-4885-DAE2-2D1504345F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28B5DF5D-2B3F-3B69-0776-194BFA08F89C}"/>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Content Placeholder 3">
            <a:extLst>
              <a:ext uri="{FF2B5EF4-FFF2-40B4-BE49-F238E27FC236}">
                <a16:creationId xmlns:a16="http://schemas.microsoft.com/office/drawing/2014/main" id="{F643F8E0-B8FD-36BC-0A55-46C4C9B5BDC3}"/>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335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bleu 03">
    <p:spTree>
      <p:nvGrpSpPr>
        <p:cNvPr id="1" name=""/>
        <p:cNvGrpSpPr/>
        <p:nvPr/>
      </p:nvGrpSpPr>
      <p:grpSpPr>
        <a:xfrm>
          <a:off x="0" y="0"/>
          <a:ext cx="0" cy="0"/>
          <a:chOff x="0" y="0"/>
          <a:chExt cx="0" cy="0"/>
        </a:xfrm>
      </p:grpSpPr>
      <p:sp>
        <p:nvSpPr>
          <p:cNvPr id="4" name="Masque">
            <a:extLst>
              <a:ext uri="{FF2B5EF4-FFF2-40B4-BE49-F238E27FC236}">
                <a16:creationId xmlns:a16="http://schemas.microsoft.com/office/drawing/2014/main" id="{CCE9361F-5027-4047-65AF-78807274B010}"/>
              </a:ext>
            </a:extLst>
          </p:cNvPr>
          <p:cNvSpPr/>
          <p:nvPr userDrawn="1"/>
        </p:nvSpPr>
        <p:spPr>
          <a:xfrm>
            <a:off x="-5764" y="4780043"/>
            <a:ext cx="10149133" cy="6538261"/>
          </a:xfrm>
          <a:custGeom>
            <a:avLst/>
            <a:gdLst>
              <a:gd name="connsiteX0" fmla="*/ 2934918 w 10149133"/>
              <a:gd name="connsiteY0" fmla="*/ 0 h 6538261"/>
              <a:gd name="connsiteX1" fmla="*/ 10146844 w 10149133"/>
              <a:gd name="connsiteY1" fmla="*/ 6508149 h 6538261"/>
              <a:gd name="connsiteX2" fmla="*/ 10149133 w 10149133"/>
              <a:gd name="connsiteY2" fmla="*/ 6538261 h 6538261"/>
              <a:gd name="connsiteX3" fmla="*/ 0 w 10149133"/>
              <a:gd name="connsiteY3" fmla="*/ 6538261 h 6538261"/>
              <a:gd name="connsiteX4" fmla="*/ 0 w 10149133"/>
              <a:gd name="connsiteY4" fmla="*/ 620841 h 6538261"/>
              <a:gd name="connsiteX5" fmla="*/ 113143 w 10149133"/>
              <a:gd name="connsiteY5" fmla="*/ 569690 h 6538261"/>
              <a:gd name="connsiteX6" fmla="*/ 2934918 w 10149133"/>
              <a:gd name="connsiteY6" fmla="*/ 0 h 653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9133" h="6538261">
                <a:moveTo>
                  <a:pt x="2934918" y="0"/>
                </a:moveTo>
                <a:cubicBezTo>
                  <a:pt x="6688394" y="0"/>
                  <a:pt x="9775604" y="2852619"/>
                  <a:pt x="10146844" y="6508149"/>
                </a:cubicBezTo>
                <a:lnTo>
                  <a:pt x="10149133" y="6538261"/>
                </a:lnTo>
                <a:lnTo>
                  <a:pt x="0" y="6538261"/>
                </a:lnTo>
                <a:lnTo>
                  <a:pt x="0" y="620841"/>
                </a:lnTo>
                <a:lnTo>
                  <a:pt x="113143" y="569690"/>
                </a:lnTo>
                <a:cubicBezTo>
                  <a:pt x="980444" y="202853"/>
                  <a:pt x="1933992" y="0"/>
                  <a:pt x="2934918" y="0"/>
                </a:cubicBezTo>
                <a:close/>
              </a:path>
            </a:pathLst>
          </a:custGeom>
          <a:solidFill>
            <a:schemeClr val="tx2">
              <a:alpha val="5000"/>
            </a:schemeClr>
          </a:solidFill>
        </p:spPr>
        <p:txBody>
          <a:bodyPr wrap="square" lIns="0" tIns="0" rIns="0" bIns="0" rtlCol="0">
            <a:noAutofit/>
          </a:bodyPr>
          <a:lstStyle/>
          <a:p>
            <a:endParaRPr b="0" i="0" dirty="0">
              <a:latin typeface="Trebuchet MS" panose="020B0703020202090204" pitchFamily="34" charset="0"/>
            </a:endParaRPr>
          </a:p>
        </p:txBody>
      </p:sp>
      <p:sp>
        <p:nvSpPr>
          <p:cNvPr id="2" name="Title 1"/>
          <p:cNvSpPr>
            <a:spLocks noGrp="1"/>
          </p:cNvSpPr>
          <p:nvPr>
            <p:ph type="title"/>
          </p:nvPr>
        </p:nvSpPr>
        <p:spPr>
          <a:xfrm>
            <a:off x="1200041" y="965699"/>
            <a:ext cx="14685698" cy="848496"/>
          </a:xfrm>
        </p:spPr>
        <p:txBody>
          <a:bodyPr anchor="t" anchorCtr="0">
            <a:noAutofit/>
          </a:bodyPr>
          <a:lstStyle>
            <a:lvl1pPr>
              <a:defRPr sz="5900" b="0" i="0">
                <a:solidFill>
                  <a:schemeClr val="tx2"/>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pic>
        <p:nvPicPr>
          <p:cNvPr id="7" name="Image 6">
            <a:extLst>
              <a:ext uri="{FF2B5EF4-FFF2-40B4-BE49-F238E27FC236}">
                <a16:creationId xmlns:a16="http://schemas.microsoft.com/office/drawing/2014/main" id="{723F3F6C-7605-4885-DAE2-2D1504345F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24FD3755-3A84-274B-A274-98C46EEBDC0E}"/>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Content Placeholder 3">
            <a:extLst>
              <a:ext uri="{FF2B5EF4-FFF2-40B4-BE49-F238E27FC236}">
                <a16:creationId xmlns:a16="http://schemas.microsoft.com/office/drawing/2014/main" id="{A4671D4D-3C9A-702A-C8E9-21111AAAF594}"/>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58912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avec image 0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31E5371-C2D6-9828-7700-4377F2A4B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5" y="0"/>
            <a:ext cx="20094158" cy="11310938"/>
          </a:xfrm>
          <a:prstGeom prst="rect">
            <a:avLst/>
          </a:prstGeom>
        </p:spPr>
      </p:pic>
      <p:sp>
        <p:nvSpPr>
          <p:cNvPr id="4" name="Masque">
            <a:extLst>
              <a:ext uri="{FF2B5EF4-FFF2-40B4-BE49-F238E27FC236}">
                <a16:creationId xmlns:a16="http://schemas.microsoft.com/office/drawing/2014/main" id="{1B4EE365-0041-6757-7C39-BF4C7DB64FC0}"/>
              </a:ext>
            </a:extLst>
          </p:cNvPr>
          <p:cNvSpPr/>
          <p:nvPr userDrawn="1"/>
        </p:nvSpPr>
        <p:spPr>
          <a:xfrm>
            <a:off x="-5765" y="7566"/>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71287229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bleu 04">
    <p:spTree>
      <p:nvGrpSpPr>
        <p:cNvPr id="1" name=""/>
        <p:cNvGrpSpPr/>
        <p:nvPr/>
      </p:nvGrpSpPr>
      <p:grpSpPr>
        <a:xfrm>
          <a:off x="0" y="0"/>
          <a:ext cx="0" cy="0"/>
          <a:chOff x="0" y="0"/>
          <a:chExt cx="0" cy="0"/>
        </a:xfrm>
      </p:grpSpPr>
      <p:sp>
        <p:nvSpPr>
          <p:cNvPr id="19" name="Masque">
            <a:extLst>
              <a:ext uri="{FF2B5EF4-FFF2-40B4-BE49-F238E27FC236}">
                <a16:creationId xmlns:a16="http://schemas.microsoft.com/office/drawing/2014/main" id="{7483F569-6B2D-30E6-C7EB-45FD538A82B1}"/>
              </a:ext>
            </a:extLst>
          </p:cNvPr>
          <p:cNvSpPr/>
          <p:nvPr userDrawn="1"/>
        </p:nvSpPr>
        <p:spPr>
          <a:xfrm flipV="1">
            <a:off x="-5764" y="7567"/>
            <a:ext cx="14313321" cy="11310737"/>
          </a:xfrm>
          <a:custGeom>
            <a:avLst/>
            <a:gdLst>
              <a:gd name="connsiteX0" fmla="*/ 0 w 14313321"/>
              <a:gd name="connsiteY0" fmla="*/ 0 h 11310737"/>
              <a:gd name="connsiteX1" fmla="*/ 13536326 w 14313321"/>
              <a:gd name="connsiteY1" fmla="*/ 0 h 11310737"/>
              <a:gd name="connsiteX2" fmla="*/ 13556886 w 14313321"/>
              <a:gd name="connsiteY2" fmla="*/ 45479 h 11310737"/>
              <a:gd name="connsiteX3" fmla="*/ 14313321 w 14313321"/>
              <a:gd name="connsiteY3" fmla="*/ 3792233 h 11310737"/>
              <a:gd name="connsiteX4" fmla="*/ 10810462 w 14313321"/>
              <a:gd name="connsiteY4" fmla="*/ 11219885 h 11310737"/>
              <a:gd name="connsiteX5" fmla="*/ 10694853 w 14313321"/>
              <a:gd name="connsiteY5" fmla="*/ 11310737 h 11310737"/>
              <a:gd name="connsiteX6" fmla="*/ 0 w 14313321"/>
              <a:gd name="connsiteY6" fmla="*/ 11310737 h 1131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3321" h="11310737">
                <a:moveTo>
                  <a:pt x="0" y="0"/>
                </a:moveTo>
                <a:lnTo>
                  <a:pt x="13536326" y="0"/>
                </a:lnTo>
                <a:lnTo>
                  <a:pt x="13556886" y="45479"/>
                </a:lnTo>
                <a:cubicBezTo>
                  <a:pt x="14043973" y="1197081"/>
                  <a:pt x="14313321" y="2463203"/>
                  <a:pt x="14313321" y="3792233"/>
                </a:cubicBezTo>
                <a:cubicBezTo>
                  <a:pt x="14313321" y="6782552"/>
                  <a:pt x="12949746" y="9454392"/>
                  <a:pt x="10810462" y="11219885"/>
                </a:cubicBezTo>
                <a:lnTo>
                  <a:pt x="10694853" y="11310737"/>
                </a:lnTo>
                <a:lnTo>
                  <a:pt x="0" y="11310737"/>
                </a:lnTo>
                <a:close/>
              </a:path>
            </a:pathLst>
          </a:custGeom>
          <a:solidFill>
            <a:schemeClr val="bg1"/>
          </a:solidFill>
        </p:spPr>
        <p:txBody>
          <a:bodyPr wrap="square" lIns="0" tIns="0" rIns="0" bIns="0" rtlCol="0">
            <a:noAutofit/>
          </a:bodyPr>
          <a:lstStyle/>
          <a:p>
            <a:endParaRPr b="0" i="0" dirty="0">
              <a:latin typeface="Trebuchet MS" panose="020B0703020202090204" pitchFamily="34" charset="0"/>
            </a:endParaRPr>
          </a:p>
        </p:txBody>
      </p:sp>
      <p:sp>
        <p:nvSpPr>
          <p:cNvPr id="2" name="Title 1"/>
          <p:cNvSpPr>
            <a:spLocks noGrp="1"/>
          </p:cNvSpPr>
          <p:nvPr>
            <p:ph type="title"/>
          </p:nvPr>
        </p:nvSpPr>
        <p:spPr>
          <a:xfrm>
            <a:off x="1200041" y="965699"/>
            <a:ext cx="14685698" cy="848496"/>
          </a:xfrm>
        </p:spPr>
        <p:txBody>
          <a:bodyPr anchor="t" anchorCtr="0">
            <a:noAutofit/>
          </a:bodyPr>
          <a:lstStyle>
            <a:lvl1pPr>
              <a:defRPr sz="5900" b="0" i="0">
                <a:solidFill>
                  <a:schemeClr val="tx2"/>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F5B45111-EE12-F45B-4714-1655A9C5BB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20" name="Content Placeholder 2">
            <a:extLst>
              <a:ext uri="{FF2B5EF4-FFF2-40B4-BE49-F238E27FC236}">
                <a16:creationId xmlns:a16="http://schemas.microsoft.com/office/drawing/2014/main" id="{FC5D36D3-5715-3C64-6097-A52812BAB51F}"/>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1" name="Content Placeholder 3">
            <a:extLst>
              <a:ext uri="{FF2B5EF4-FFF2-40B4-BE49-F238E27FC236}">
                <a16:creationId xmlns:a16="http://schemas.microsoft.com/office/drawing/2014/main" id="{56C27F5F-CC51-1349-D1AB-CFEEAA398FA6}"/>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87840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bleu 0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437027-C7C3-A442-8F66-A5FF4CD5BC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639075" y="1"/>
            <a:ext cx="10466612" cy="11303372"/>
          </a:xfrm>
          <a:prstGeom prst="rect">
            <a:avLst/>
          </a:prstGeom>
        </p:spPr>
      </p:pic>
      <p:sp>
        <p:nvSpPr>
          <p:cNvPr id="3" name="Shadow bottom">
            <a:extLst>
              <a:ext uri="{FF2B5EF4-FFF2-40B4-BE49-F238E27FC236}">
                <a16:creationId xmlns:a16="http://schemas.microsoft.com/office/drawing/2014/main" id="{5EFAF3EB-F21D-9552-2D1E-8E62C042380F}"/>
              </a:ext>
            </a:extLst>
          </p:cNvPr>
          <p:cNvSpPr/>
          <p:nvPr userDrawn="1"/>
        </p:nvSpPr>
        <p:spPr>
          <a:xfrm rot="10800000">
            <a:off x="10466614" y="8177993"/>
            <a:ext cx="9639074" cy="3132944"/>
          </a:xfrm>
          <a:prstGeom prst="rect">
            <a:avLst/>
          </a:prstGeom>
          <a:gradFill>
            <a:gsLst>
              <a:gs pos="0">
                <a:schemeClr val="tx1">
                  <a:lumMod val="50000"/>
                  <a:alpha val="53000"/>
                </a:schemeClr>
              </a:gs>
              <a:gs pos="100000">
                <a:schemeClr val="tx1">
                  <a:lumMod val="5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Trebuchet MS" panose="020B0703020202090204" pitchFamily="34" charset="0"/>
            </a:endParaRPr>
          </a:p>
        </p:txBody>
      </p:sp>
      <p:sp>
        <p:nvSpPr>
          <p:cNvPr id="22" name="Forme libre 21">
            <a:extLst>
              <a:ext uri="{FF2B5EF4-FFF2-40B4-BE49-F238E27FC236}">
                <a16:creationId xmlns:a16="http://schemas.microsoft.com/office/drawing/2014/main" id="{CBBA04CE-9574-F4D6-5435-16FD7114BD4D}"/>
              </a:ext>
            </a:extLst>
          </p:cNvPr>
          <p:cNvSpPr/>
          <p:nvPr userDrawn="1"/>
        </p:nvSpPr>
        <p:spPr>
          <a:xfrm>
            <a:off x="-5764" y="7567"/>
            <a:ext cx="14313321" cy="11310737"/>
          </a:xfrm>
          <a:custGeom>
            <a:avLst/>
            <a:gdLst>
              <a:gd name="connsiteX0" fmla="*/ 0 w 14313321"/>
              <a:gd name="connsiteY0" fmla="*/ 0 h 11310737"/>
              <a:gd name="connsiteX1" fmla="*/ 13536326 w 14313321"/>
              <a:gd name="connsiteY1" fmla="*/ 0 h 11310737"/>
              <a:gd name="connsiteX2" fmla="*/ 13556886 w 14313321"/>
              <a:gd name="connsiteY2" fmla="*/ 45479 h 11310737"/>
              <a:gd name="connsiteX3" fmla="*/ 14313321 w 14313321"/>
              <a:gd name="connsiteY3" fmla="*/ 3792233 h 11310737"/>
              <a:gd name="connsiteX4" fmla="*/ 10810462 w 14313321"/>
              <a:gd name="connsiteY4" fmla="*/ 11219885 h 11310737"/>
              <a:gd name="connsiteX5" fmla="*/ 10694853 w 14313321"/>
              <a:gd name="connsiteY5" fmla="*/ 11310737 h 11310737"/>
              <a:gd name="connsiteX6" fmla="*/ 0 w 14313321"/>
              <a:gd name="connsiteY6" fmla="*/ 11310737 h 1131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3321" h="11310737">
                <a:moveTo>
                  <a:pt x="0" y="0"/>
                </a:moveTo>
                <a:lnTo>
                  <a:pt x="13536326" y="0"/>
                </a:lnTo>
                <a:lnTo>
                  <a:pt x="13556886" y="45479"/>
                </a:lnTo>
                <a:cubicBezTo>
                  <a:pt x="14043973" y="1197081"/>
                  <a:pt x="14313321" y="2463203"/>
                  <a:pt x="14313321" y="3792233"/>
                </a:cubicBezTo>
                <a:cubicBezTo>
                  <a:pt x="14313321" y="6782552"/>
                  <a:pt x="12949746" y="9454392"/>
                  <a:pt x="10810462" y="11219885"/>
                </a:cubicBezTo>
                <a:lnTo>
                  <a:pt x="10694853" y="11310737"/>
                </a:lnTo>
                <a:lnTo>
                  <a:pt x="0" y="11310737"/>
                </a:lnTo>
                <a:close/>
              </a:path>
            </a:pathLst>
          </a:custGeom>
          <a:solidFill>
            <a:schemeClr val="bg1"/>
          </a:solidFill>
        </p:spPr>
        <p:txBody>
          <a:bodyPr wrap="square" lIns="0" tIns="0" rIns="0" bIns="0" rtlCol="0">
            <a:noAutofit/>
          </a:bodyPr>
          <a:lstStyle/>
          <a:p>
            <a:endParaRPr b="0" i="0" dirty="0">
              <a:latin typeface="Trebuchet MS" panose="020B0703020202090204" pitchFamily="34" charset="0"/>
            </a:endParaRPr>
          </a:p>
        </p:txBody>
      </p:sp>
      <p:sp>
        <p:nvSpPr>
          <p:cNvPr id="9" name="Title 1">
            <a:extLst>
              <a:ext uri="{FF2B5EF4-FFF2-40B4-BE49-F238E27FC236}">
                <a16:creationId xmlns:a16="http://schemas.microsoft.com/office/drawing/2014/main" id="{40D25D43-AF8A-F01D-D0A6-A0B588BDB9C6}"/>
              </a:ext>
            </a:extLst>
          </p:cNvPr>
          <p:cNvSpPr>
            <a:spLocks noGrp="1"/>
          </p:cNvSpPr>
          <p:nvPr>
            <p:ph type="title"/>
          </p:nvPr>
        </p:nvSpPr>
        <p:spPr>
          <a:xfrm>
            <a:off x="1200041" y="965699"/>
            <a:ext cx="14685698" cy="848496"/>
          </a:xfrm>
        </p:spPr>
        <p:txBody>
          <a:bodyPr anchor="t" anchorCtr="0">
            <a:noAutofit/>
          </a:bodyPr>
          <a:lstStyle>
            <a:lvl1pPr>
              <a:defRPr sz="5900" b="0" i="0">
                <a:solidFill>
                  <a:schemeClr val="tx2"/>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10" name="ZoneTexte 9">
            <a:extLst>
              <a:ext uri="{FF2B5EF4-FFF2-40B4-BE49-F238E27FC236}">
                <a16:creationId xmlns:a16="http://schemas.microsoft.com/office/drawing/2014/main" id="{88695046-6807-A49C-091B-6804AA92F5DD}"/>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bg1"/>
                </a:solidFill>
                <a:latin typeface="Trebuchet MS" panose="020B0703020202090204" pitchFamily="34" charset="0"/>
                <a:cs typeface="Arial" panose="020B0604020202020204" pitchFamily="34" charset="0"/>
              </a:rPr>
              <a:pPr algn="r"/>
              <a:t>‹N°›</a:t>
            </a:fld>
            <a:endParaRPr lang="fr-FR" sz="1500" b="0" i="0" dirty="0">
              <a:solidFill>
                <a:schemeClr val="bg1"/>
              </a:solidFill>
              <a:latin typeface="Trebuchet MS" panose="020B0703020202090204" pitchFamily="34" charset="0"/>
              <a:cs typeface="Arial" panose="020B0604020202020204" pitchFamily="34" charset="0"/>
            </a:endParaRPr>
          </a:p>
        </p:txBody>
      </p:sp>
      <p:sp>
        <p:nvSpPr>
          <p:cNvPr id="15" name="Espace réservé pour une image  9">
            <a:extLst>
              <a:ext uri="{FF2B5EF4-FFF2-40B4-BE49-F238E27FC236}">
                <a16:creationId xmlns:a16="http://schemas.microsoft.com/office/drawing/2014/main" id="{D2C70986-A6D4-EA80-33DA-C86C8C7C80C9}"/>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6" name="Connecteur droit 15">
            <a:extLst>
              <a:ext uri="{FF2B5EF4-FFF2-40B4-BE49-F238E27FC236}">
                <a16:creationId xmlns:a16="http://schemas.microsoft.com/office/drawing/2014/main" id="{DF991121-6E9E-F8FD-7448-C5CF0086462C}"/>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C5DDFABB-A9D6-7BBA-A5ED-C65E3EDF04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8" name="Content Placeholder 2">
            <a:extLst>
              <a:ext uri="{FF2B5EF4-FFF2-40B4-BE49-F238E27FC236}">
                <a16:creationId xmlns:a16="http://schemas.microsoft.com/office/drawing/2014/main" id="{F5058131-DFB4-C74E-0E54-64970E33239F}"/>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accent1"/>
              </a:buClr>
              <a:buSzPct val="85000"/>
              <a:defRPr sz="3200" b="0" i="0">
                <a:latin typeface="Trebuchet MS" panose="020B0703020202090204" pitchFamily="34" charset="0"/>
              </a:defRPr>
            </a:lvl1pPr>
            <a:lvl2pPr>
              <a:lnSpc>
                <a:spcPts val="4000"/>
              </a:lnSpc>
              <a:spcAft>
                <a:spcPts val="2000"/>
              </a:spcAft>
              <a:buClr>
                <a:schemeClr val="accent1"/>
              </a:buClr>
              <a:buSzPct val="85000"/>
              <a:defRPr sz="3200" b="0" i="0">
                <a:latin typeface="Trebuchet MS" panose="020B0703020202090204" pitchFamily="34" charset="0"/>
              </a:defRPr>
            </a:lvl2pPr>
            <a:lvl3pPr>
              <a:lnSpc>
                <a:spcPts val="4000"/>
              </a:lnSpc>
              <a:spcAft>
                <a:spcPts val="2000"/>
              </a:spcAft>
              <a:buClr>
                <a:schemeClr val="accent1"/>
              </a:buClr>
              <a:buSzPct val="85000"/>
              <a:defRPr sz="3200" b="0" i="0">
                <a:latin typeface="Trebuchet MS" panose="020B0703020202090204" pitchFamily="34" charset="0"/>
              </a:defRPr>
            </a:lvl3pPr>
            <a:lvl4pPr>
              <a:lnSpc>
                <a:spcPts val="4000"/>
              </a:lnSpc>
              <a:spcAft>
                <a:spcPts val="2000"/>
              </a:spcAft>
              <a:buClr>
                <a:schemeClr val="accent1"/>
              </a:buClr>
              <a:buSzPct val="85000"/>
              <a:defRPr sz="3200" b="0" i="0">
                <a:latin typeface="Trebuchet MS" panose="020B0703020202090204" pitchFamily="34" charset="0"/>
              </a:defRPr>
            </a:lvl4pPr>
            <a:lvl5pPr>
              <a:lnSpc>
                <a:spcPts val="4000"/>
              </a:lnSpc>
              <a:spcAft>
                <a:spcPts val="2000"/>
              </a:spcAft>
              <a:buClr>
                <a:schemeClr val="accent1"/>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17329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63DEA3E-339B-9638-9E89-DBB4F1B1E4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57"/>
          <a:stretch/>
        </p:blipFill>
        <p:spPr>
          <a:xfrm>
            <a:off x="6661436" y="0"/>
            <a:ext cx="13444251" cy="11310938"/>
          </a:xfrm>
          <a:prstGeom prst="rect">
            <a:avLst/>
          </a:prstGeom>
        </p:spPr>
      </p:pic>
      <p:sp>
        <p:nvSpPr>
          <p:cNvPr id="10" name="Masque">
            <a:extLst>
              <a:ext uri="{FF2B5EF4-FFF2-40B4-BE49-F238E27FC236}">
                <a16:creationId xmlns:a16="http://schemas.microsoft.com/office/drawing/2014/main" id="{055EB625-53AE-E7F3-866B-97CFFE731A20}"/>
              </a:ext>
            </a:extLst>
          </p:cNvPr>
          <p:cNvSpPr/>
          <p:nvPr userDrawn="1"/>
        </p:nvSpPr>
        <p:spPr>
          <a:xfrm>
            <a:off x="-5764" y="7567"/>
            <a:ext cx="13250863" cy="11310737"/>
          </a:xfrm>
          <a:custGeom>
            <a:avLst/>
            <a:gdLst>
              <a:gd name="connsiteX0" fmla="*/ 0 w 13250863"/>
              <a:gd name="connsiteY0" fmla="*/ 0 h 11310737"/>
              <a:gd name="connsiteX1" fmla="*/ 11123118 w 13250863"/>
              <a:gd name="connsiteY1" fmla="*/ 0 h 11310737"/>
              <a:gd name="connsiteX2" fmla="*/ 11215322 w 13250863"/>
              <a:gd name="connsiteY2" fmla="*/ 106445 h 11310737"/>
              <a:gd name="connsiteX3" fmla="*/ 13250863 w 13250863"/>
              <a:gd name="connsiteY3" fmla="*/ 5776622 h 11310737"/>
              <a:gd name="connsiteX4" fmla="*/ 11479953 w 13250863"/>
              <a:gd name="connsiteY4" fmla="*/ 11110054 h 11310737"/>
              <a:gd name="connsiteX5" fmla="*/ 11322247 w 13250863"/>
              <a:gd name="connsiteY5" fmla="*/ 11310737 h 11310737"/>
              <a:gd name="connsiteX6" fmla="*/ 0 w 13250863"/>
              <a:gd name="connsiteY6" fmla="*/ 11310737 h 1131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0863" h="11310737">
                <a:moveTo>
                  <a:pt x="0" y="0"/>
                </a:moveTo>
                <a:lnTo>
                  <a:pt x="11123118" y="0"/>
                </a:lnTo>
                <a:lnTo>
                  <a:pt x="11215322" y="106445"/>
                </a:lnTo>
                <a:cubicBezTo>
                  <a:pt x="12486967" y="1647322"/>
                  <a:pt x="13250863" y="3622763"/>
                  <a:pt x="13250863" y="5776622"/>
                </a:cubicBezTo>
                <a:cubicBezTo>
                  <a:pt x="13250863" y="7776634"/>
                  <a:pt x="12592198" y="9622806"/>
                  <a:pt x="11479953" y="11110054"/>
                </a:cubicBezTo>
                <a:lnTo>
                  <a:pt x="11322247" y="11310737"/>
                </a:lnTo>
                <a:lnTo>
                  <a:pt x="0" y="11310737"/>
                </a:lnTo>
                <a:close/>
              </a:path>
            </a:pathLst>
          </a:custGeom>
          <a:solidFill>
            <a:schemeClr val="bg1"/>
          </a:solidFill>
        </p:spPr>
        <p:txBody>
          <a:bodyPr wrap="square" lIns="0" tIns="0" rIns="0" bIns="0" rtlCol="0">
            <a:noAutofit/>
          </a:bodyPr>
          <a:lstStyle/>
          <a:p>
            <a:endParaRPr b="0" i="0" dirty="0">
              <a:latin typeface="Trebuchet MS" panose="020B0703020202090204" pitchFamily="34" charset="0"/>
            </a:endParaRPr>
          </a:p>
        </p:txBody>
      </p:sp>
      <p:sp>
        <p:nvSpPr>
          <p:cNvPr id="2" name="Title 1"/>
          <p:cNvSpPr>
            <a:spLocks noGrp="1"/>
          </p:cNvSpPr>
          <p:nvPr>
            <p:ph type="ctrTitle"/>
          </p:nvPr>
        </p:nvSpPr>
        <p:spPr>
          <a:xfrm>
            <a:off x="1795749" y="4167990"/>
            <a:ext cx="8380730" cy="3937882"/>
          </a:xfrm>
        </p:spPr>
        <p:txBody>
          <a:bodyPr anchor="b">
            <a:normAutofit/>
          </a:bodyPr>
          <a:lstStyle>
            <a:lvl1pPr algn="l">
              <a:defRPr sz="8500" b="0" i="0">
                <a:solidFill>
                  <a:schemeClr val="tx2"/>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3" name="Subtitle 2"/>
          <p:cNvSpPr>
            <a:spLocks noGrp="1"/>
          </p:cNvSpPr>
          <p:nvPr>
            <p:ph type="subTitle" idx="1"/>
          </p:nvPr>
        </p:nvSpPr>
        <p:spPr>
          <a:xfrm>
            <a:off x="1795749" y="8581516"/>
            <a:ext cx="8380730" cy="1366640"/>
          </a:xfrm>
        </p:spPr>
        <p:txBody>
          <a:bodyPr>
            <a:normAutofit/>
          </a:bodyPr>
          <a:lstStyle>
            <a:lvl1pPr marL="0" indent="0" algn="l">
              <a:buNone/>
              <a:defRPr sz="3500" b="0" i="0">
                <a:latin typeface="Trebuchet MS" panose="020B070302020209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fr-FR" dirty="0"/>
              <a:t>Modifiez le style des sous-titres du masque</a:t>
            </a:r>
            <a:endParaRPr lang="en-US" dirty="0"/>
          </a:p>
        </p:txBody>
      </p:sp>
      <p:pic>
        <p:nvPicPr>
          <p:cNvPr id="8" name="Image 7">
            <a:extLst>
              <a:ext uri="{FF2B5EF4-FFF2-40B4-BE49-F238E27FC236}">
                <a16:creationId xmlns:a16="http://schemas.microsoft.com/office/drawing/2014/main" id="{8F6ABB92-6209-5264-2062-5834FB0553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5749" y="1573248"/>
            <a:ext cx="3274616" cy="1840534"/>
          </a:xfrm>
          <a:prstGeom prst="rect">
            <a:avLst/>
          </a:prstGeom>
        </p:spPr>
      </p:pic>
      <p:sp>
        <p:nvSpPr>
          <p:cNvPr id="9" name="Espace réservé pour une image  9">
            <a:extLst>
              <a:ext uri="{FF2B5EF4-FFF2-40B4-BE49-F238E27FC236}">
                <a16:creationId xmlns:a16="http://schemas.microsoft.com/office/drawing/2014/main" id="{CD982D2D-3865-0603-A04D-A69A572AA8E6}"/>
              </a:ext>
            </a:extLst>
          </p:cNvPr>
          <p:cNvSpPr>
            <a:spLocks noGrp="1"/>
          </p:cNvSpPr>
          <p:nvPr>
            <p:ph type="pic" sz="quarter" idx="13" hasCustomPrompt="1"/>
          </p:nvPr>
        </p:nvSpPr>
        <p:spPr>
          <a:xfrm>
            <a:off x="6184568" y="1771088"/>
            <a:ext cx="2638471" cy="1215590"/>
          </a:xfrm>
          <a:prstGeom prst="rect">
            <a:avLst/>
          </a:prstGeom>
        </p:spPr>
        <p:txBody>
          <a:bodyPr anchor="ctr" anchorCtr="0">
            <a:normAutofit/>
          </a:bodyPr>
          <a:lstStyle>
            <a:lvl1pPr marL="0" indent="0" algn="ctr">
              <a:buNone/>
              <a:defRPr sz="16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spTree>
    <p:extLst>
      <p:ext uri="{BB962C8B-B14F-4D97-AF65-F5344CB8AC3E}">
        <p14:creationId xmlns:p14="http://schemas.microsoft.com/office/powerpoint/2010/main" val="166113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rouge 01">
    <p:spTree>
      <p:nvGrpSpPr>
        <p:cNvPr id="1" name=""/>
        <p:cNvGrpSpPr/>
        <p:nvPr/>
      </p:nvGrpSpPr>
      <p:grpSpPr>
        <a:xfrm>
          <a:off x="0" y="0"/>
          <a:ext cx="0" cy="0"/>
          <a:chOff x="0" y="0"/>
          <a:chExt cx="0" cy="0"/>
        </a:xfrm>
      </p:grpSpPr>
      <p:sp>
        <p:nvSpPr>
          <p:cNvPr id="18" name="Masque">
            <a:extLst>
              <a:ext uri="{FF2B5EF4-FFF2-40B4-BE49-F238E27FC236}">
                <a16:creationId xmlns:a16="http://schemas.microsoft.com/office/drawing/2014/main" id="{A3BCA830-F76F-78C2-983E-A69E8D16AFEB}"/>
              </a:ext>
            </a:extLst>
          </p:cNvPr>
          <p:cNvSpPr/>
          <p:nvPr userDrawn="1"/>
        </p:nvSpPr>
        <p:spPr>
          <a:xfrm>
            <a:off x="6207684" y="0"/>
            <a:ext cx="13898005" cy="11310938"/>
          </a:xfrm>
          <a:custGeom>
            <a:avLst/>
            <a:gdLst>
              <a:gd name="connsiteX0" fmla="*/ 2134299 w 13898005"/>
              <a:gd name="connsiteY0" fmla="*/ 0 h 11310938"/>
              <a:gd name="connsiteX1" fmla="*/ 13898005 w 13898005"/>
              <a:gd name="connsiteY1" fmla="*/ 0 h 11310938"/>
              <a:gd name="connsiteX2" fmla="*/ 13898005 w 13898005"/>
              <a:gd name="connsiteY2" fmla="*/ 11310938 h 11310938"/>
              <a:gd name="connsiteX3" fmla="*/ 1922828 w 13898005"/>
              <a:gd name="connsiteY3" fmla="*/ 11310938 h 11310938"/>
              <a:gd name="connsiteX4" fmla="*/ 1770910 w 13898005"/>
              <a:gd name="connsiteY4" fmla="*/ 11117620 h 11310938"/>
              <a:gd name="connsiteX5" fmla="*/ 0 w 13898005"/>
              <a:gd name="connsiteY5" fmla="*/ 5784188 h 11310938"/>
              <a:gd name="connsiteX6" fmla="*/ 2035540 w 13898005"/>
              <a:gd name="connsiteY6" fmla="*/ 114011 h 11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8005" h="11310938">
                <a:moveTo>
                  <a:pt x="2134299" y="0"/>
                </a:moveTo>
                <a:lnTo>
                  <a:pt x="13898005" y="0"/>
                </a:lnTo>
                <a:lnTo>
                  <a:pt x="13898005" y="11310938"/>
                </a:lnTo>
                <a:lnTo>
                  <a:pt x="1922828" y="11310938"/>
                </a:lnTo>
                <a:lnTo>
                  <a:pt x="1770910" y="11117620"/>
                </a:lnTo>
                <a:cubicBezTo>
                  <a:pt x="658665" y="9630372"/>
                  <a:pt x="0" y="7784200"/>
                  <a:pt x="0" y="5784188"/>
                </a:cubicBezTo>
                <a:cubicBezTo>
                  <a:pt x="0" y="3630329"/>
                  <a:pt x="763896" y="1654888"/>
                  <a:pt x="2035540" y="11401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b="0" i="0" dirty="0">
              <a:latin typeface="Trebuchet MS" panose="020B0703020202090204" pitchFamily="34" charset="0"/>
            </a:endParaRPr>
          </a:p>
        </p:txBody>
      </p:sp>
      <p:sp>
        <p:nvSpPr>
          <p:cNvPr id="2" name="Title 1"/>
          <p:cNvSpPr>
            <a:spLocks noGrp="1"/>
          </p:cNvSpPr>
          <p:nvPr>
            <p:ph type="title"/>
          </p:nvPr>
        </p:nvSpPr>
        <p:spPr>
          <a:xfrm>
            <a:off x="1200041" y="965699"/>
            <a:ext cx="14685698" cy="848496"/>
          </a:xfrm>
        </p:spPr>
        <p:txBody>
          <a:bodyPr anchor="t" anchorCtr="0">
            <a:noAutofit/>
          </a:bodyPr>
          <a:lstStyle>
            <a:lvl1pPr>
              <a:defRPr sz="5900" b="0" i="0">
                <a:solidFill>
                  <a:schemeClr val="accent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F5B45111-EE12-F45B-4714-1655A9C5BB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5" name="Content Placeholder 2">
            <a:extLst>
              <a:ext uri="{FF2B5EF4-FFF2-40B4-BE49-F238E27FC236}">
                <a16:creationId xmlns:a16="http://schemas.microsoft.com/office/drawing/2014/main" id="{7BAD6FF8-2ABA-8B29-6648-3ECE976915B8}"/>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6" name="Content Placeholder 3">
            <a:extLst>
              <a:ext uri="{FF2B5EF4-FFF2-40B4-BE49-F238E27FC236}">
                <a16:creationId xmlns:a16="http://schemas.microsoft.com/office/drawing/2014/main" id="{DAE64005-21B6-D1C9-374B-ED0FE763EDAA}"/>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2576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contenu rouge 02">
    <p:spTree>
      <p:nvGrpSpPr>
        <p:cNvPr id="1" name=""/>
        <p:cNvGrpSpPr/>
        <p:nvPr/>
      </p:nvGrpSpPr>
      <p:grpSpPr>
        <a:xfrm>
          <a:off x="0" y="0"/>
          <a:ext cx="0" cy="0"/>
          <a:chOff x="0" y="0"/>
          <a:chExt cx="0" cy="0"/>
        </a:xfrm>
      </p:grpSpPr>
      <p:sp>
        <p:nvSpPr>
          <p:cNvPr id="26" name="Masque">
            <a:extLst>
              <a:ext uri="{FF2B5EF4-FFF2-40B4-BE49-F238E27FC236}">
                <a16:creationId xmlns:a16="http://schemas.microsoft.com/office/drawing/2014/main" id="{7881BD66-39A8-40D3-1F33-766C5FF2A9EC}"/>
              </a:ext>
            </a:extLst>
          </p:cNvPr>
          <p:cNvSpPr/>
          <p:nvPr userDrawn="1"/>
        </p:nvSpPr>
        <p:spPr>
          <a:xfrm>
            <a:off x="10129464" y="2823233"/>
            <a:ext cx="9970080" cy="8495070"/>
          </a:xfrm>
          <a:custGeom>
            <a:avLst/>
            <a:gdLst>
              <a:gd name="connsiteX0" fmla="*/ 7249352 w 9970080"/>
              <a:gd name="connsiteY0" fmla="*/ 0 h 8495070"/>
              <a:gd name="connsiteX1" fmla="*/ 9741924 w 9970080"/>
              <a:gd name="connsiteY1" fmla="*/ 439888 h 8495070"/>
              <a:gd name="connsiteX2" fmla="*/ 9970080 w 9970080"/>
              <a:gd name="connsiteY2" fmla="*/ 529848 h 8495070"/>
              <a:gd name="connsiteX3" fmla="*/ 9970080 w 9970080"/>
              <a:gd name="connsiteY3" fmla="*/ 8495070 h 8495070"/>
              <a:gd name="connsiteX4" fmla="*/ 108836 w 9970080"/>
              <a:gd name="connsiteY4" fmla="*/ 8495070 h 8495070"/>
              <a:gd name="connsiteX5" fmla="*/ 83529 w 9970080"/>
              <a:gd name="connsiteY5" fmla="*/ 8353357 h 8495070"/>
              <a:gd name="connsiteX6" fmla="*/ 0 w 9970080"/>
              <a:gd name="connsiteY6" fmla="*/ 7249352 h 8495070"/>
              <a:gd name="connsiteX7" fmla="*/ 7249352 w 9970080"/>
              <a:gd name="connsiteY7" fmla="*/ 0 h 849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0080" h="8495070">
                <a:moveTo>
                  <a:pt x="7249352" y="0"/>
                </a:moveTo>
                <a:cubicBezTo>
                  <a:pt x="8125164" y="0"/>
                  <a:pt x="8964700" y="155309"/>
                  <a:pt x="9741924" y="439888"/>
                </a:cubicBezTo>
                <a:lnTo>
                  <a:pt x="9970080" y="529848"/>
                </a:lnTo>
                <a:lnTo>
                  <a:pt x="9970080" y="8495070"/>
                </a:lnTo>
                <a:lnTo>
                  <a:pt x="108836" y="8495070"/>
                </a:lnTo>
                <a:lnTo>
                  <a:pt x="83529" y="8353357"/>
                </a:lnTo>
                <a:cubicBezTo>
                  <a:pt x="28526" y="7993384"/>
                  <a:pt x="0" y="7624699"/>
                  <a:pt x="0" y="7249352"/>
                </a:cubicBezTo>
                <a:cubicBezTo>
                  <a:pt x="0" y="3245646"/>
                  <a:pt x="3245646" y="0"/>
                  <a:pt x="7249352" y="0"/>
                </a:cubicBezTo>
                <a:close/>
              </a:path>
            </a:pathLst>
          </a:custGeom>
          <a:solidFill>
            <a:schemeClr val="accent1">
              <a:alpha val="5000"/>
            </a:schemeClr>
          </a:solidFill>
        </p:spPr>
        <p:txBody>
          <a:bodyPr wrap="square" lIns="0" tIns="0" rIns="0" bIns="0" rtlCol="0">
            <a:noAutofit/>
          </a:bodyPr>
          <a:lstStyle/>
          <a:p>
            <a:endParaRPr b="0" i="0" dirty="0">
              <a:latin typeface="Trebuchet MS" panose="020B0703020202090204" pitchFamily="34" charset="0"/>
            </a:endParaRPr>
          </a:p>
        </p:txBody>
      </p:sp>
      <p:pic>
        <p:nvPicPr>
          <p:cNvPr id="7" name="Image 6">
            <a:extLst>
              <a:ext uri="{FF2B5EF4-FFF2-40B4-BE49-F238E27FC236}">
                <a16:creationId xmlns:a16="http://schemas.microsoft.com/office/drawing/2014/main" id="{723F3F6C-7605-4885-DAE2-2D1504345F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DD99229-67C1-4545-DA1A-12CFEFD3DB29}"/>
              </a:ext>
            </a:extLst>
          </p:cNvPr>
          <p:cNvSpPr>
            <a:spLocks noGrp="1"/>
          </p:cNvSpPr>
          <p:nvPr>
            <p:ph type="title"/>
          </p:nvPr>
        </p:nvSpPr>
        <p:spPr>
          <a:xfrm>
            <a:off x="1200041" y="965699"/>
            <a:ext cx="14685698" cy="848496"/>
          </a:xfrm>
        </p:spPr>
        <p:txBody>
          <a:bodyPr anchor="t" anchorCtr="0">
            <a:noAutofit/>
          </a:bodyPr>
          <a:lstStyle>
            <a:lvl1pPr>
              <a:defRPr sz="5900" b="0" i="0">
                <a:solidFill>
                  <a:schemeClr val="accent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4" name="Content Placeholder 2">
            <a:extLst>
              <a:ext uri="{FF2B5EF4-FFF2-40B4-BE49-F238E27FC236}">
                <a16:creationId xmlns:a16="http://schemas.microsoft.com/office/drawing/2014/main" id="{939DCB89-992D-48BE-78AC-4FFA00F4D489}"/>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Content Placeholder 3">
            <a:extLst>
              <a:ext uri="{FF2B5EF4-FFF2-40B4-BE49-F238E27FC236}">
                <a16:creationId xmlns:a16="http://schemas.microsoft.com/office/drawing/2014/main" id="{2D9911A8-11C2-3A55-CE94-78AC7B2F6A3F}"/>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67639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rouge 03">
    <p:spTree>
      <p:nvGrpSpPr>
        <p:cNvPr id="1" name=""/>
        <p:cNvGrpSpPr/>
        <p:nvPr/>
      </p:nvGrpSpPr>
      <p:grpSpPr>
        <a:xfrm>
          <a:off x="0" y="0"/>
          <a:ext cx="0" cy="0"/>
          <a:chOff x="0" y="0"/>
          <a:chExt cx="0" cy="0"/>
        </a:xfrm>
      </p:grpSpPr>
      <p:sp>
        <p:nvSpPr>
          <p:cNvPr id="4" name="Masque">
            <a:extLst>
              <a:ext uri="{FF2B5EF4-FFF2-40B4-BE49-F238E27FC236}">
                <a16:creationId xmlns:a16="http://schemas.microsoft.com/office/drawing/2014/main" id="{CCE9361F-5027-4047-65AF-78807274B010}"/>
              </a:ext>
            </a:extLst>
          </p:cNvPr>
          <p:cNvSpPr/>
          <p:nvPr userDrawn="1"/>
        </p:nvSpPr>
        <p:spPr>
          <a:xfrm>
            <a:off x="-5764" y="4780043"/>
            <a:ext cx="10149133" cy="6538261"/>
          </a:xfrm>
          <a:custGeom>
            <a:avLst/>
            <a:gdLst>
              <a:gd name="connsiteX0" fmla="*/ 2934918 w 10149133"/>
              <a:gd name="connsiteY0" fmla="*/ 0 h 6538261"/>
              <a:gd name="connsiteX1" fmla="*/ 10146844 w 10149133"/>
              <a:gd name="connsiteY1" fmla="*/ 6508149 h 6538261"/>
              <a:gd name="connsiteX2" fmla="*/ 10149133 w 10149133"/>
              <a:gd name="connsiteY2" fmla="*/ 6538261 h 6538261"/>
              <a:gd name="connsiteX3" fmla="*/ 0 w 10149133"/>
              <a:gd name="connsiteY3" fmla="*/ 6538261 h 6538261"/>
              <a:gd name="connsiteX4" fmla="*/ 0 w 10149133"/>
              <a:gd name="connsiteY4" fmla="*/ 620841 h 6538261"/>
              <a:gd name="connsiteX5" fmla="*/ 113143 w 10149133"/>
              <a:gd name="connsiteY5" fmla="*/ 569690 h 6538261"/>
              <a:gd name="connsiteX6" fmla="*/ 2934918 w 10149133"/>
              <a:gd name="connsiteY6" fmla="*/ 0 h 653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9133" h="6538261">
                <a:moveTo>
                  <a:pt x="2934918" y="0"/>
                </a:moveTo>
                <a:cubicBezTo>
                  <a:pt x="6688394" y="0"/>
                  <a:pt x="9775604" y="2852619"/>
                  <a:pt x="10146844" y="6508149"/>
                </a:cubicBezTo>
                <a:lnTo>
                  <a:pt x="10149133" y="6538261"/>
                </a:lnTo>
                <a:lnTo>
                  <a:pt x="0" y="6538261"/>
                </a:lnTo>
                <a:lnTo>
                  <a:pt x="0" y="620841"/>
                </a:lnTo>
                <a:lnTo>
                  <a:pt x="113143" y="569690"/>
                </a:lnTo>
                <a:cubicBezTo>
                  <a:pt x="980444" y="202853"/>
                  <a:pt x="1933992" y="0"/>
                  <a:pt x="2934918" y="0"/>
                </a:cubicBezTo>
                <a:close/>
              </a:path>
            </a:pathLst>
          </a:custGeom>
          <a:solidFill>
            <a:schemeClr val="accent1">
              <a:alpha val="5000"/>
            </a:schemeClr>
          </a:solidFill>
        </p:spPr>
        <p:txBody>
          <a:bodyPr wrap="square" lIns="0" tIns="0" rIns="0" bIns="0" rtlCol="0">
            <a:noAutofit/>
          </a:bodyPr>
          <a:lstStyle/>
          <a:p>
            <a:endParaRPr b="0" i="0" dirty="0">
              <a:latin typeface="Trebuchet MS" panose="020B0703020202090204" pitchFamily="34" charset="0"/>
            </a:endParaRPr>
          </a:p>
        </p:txBody>
      </p:sp>
      <p:pic>
        <p:nvPicPr>
          <p:cNvPr id="7" name="Image 6">
            <a:extLst>
              <a:ext uri="{FF2B5EF4-FFF2-40B4-BE49-F238E27FC236}">
                <a16:creationId xmlns:a16="http://schemas.microsoft.com/office/drawing/2014/main" id="{723F3F6C-7605-4885-DAE2-2D1504345F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731EA02-E64D-2D2F-7D5F-BB1C702373AA}"/>
              </a:ext>
            </a:extLst>
          </p:cNvPr>
          <p:cNvSpPr>
            <a:spLocks noGrp="1"/>
          </p:cNvSpPr>
          <p:nvPr>
            <p:ph type="title"/>
          </p:nvPr>
        </p:nvSpPr>
        <p:spPr>
          <a:xfrm>
            <a:off x="1200041" y="965699"/>
            <a:ext cx="14685698" cy="848496"/>
          </a:xfrm>
        </p:spPr>
        <p:txBody>
          <a:bodyPr anchor="t" anchorCtr="0">
            <a:noAutofit/>
          </a:bodyPr>
          <a:lstStyle>
            <a:lvl1pPr>
              <a:defRPr sz="5900" b="0" i="0">
                <a:solidFill>
                  <a:schemeClr val="accent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5" name="Content Placeholder 2">
            <a:extLst>
              <a:ext uri="{FF2B5EF4-FFF2-40B4-BE49-F238E27FC236}">
                <a16:creationId xmlns:a16="http://schemas.microsoft.com/office/drawing/2014/main" id="{B2E80E5D-1ED2-E1E2-1E00-660CF60D5D1A}"/>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Content Placeholder 3">
            <a:extLst>
              <a:ext uri="{FF2B5EF4-FFF2-40B4-BE49-F238E27FC236}">
                <a16:creationId xmlns:a16="http://schemas.microsoft.com/office/drawing/2014/main" id="{EB157FD1-4B54-DF90-FEA7-F034924A917F}"/>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61346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contenu rouge 04">
    <p:spTree>
      <p:nvGrpSpPr>
        <p:cNvPr id="1" name=""/>
        <p:cNvGrpSpPr/>
        <p:nvPr/>
      </p:nvGrpSpPr>
      <p:grpSpPr>
        <a:xfrm>
          <a:off x="0" y="0"/>
          <a:ext cx="0" cy="0"/>
          <a:chOff x="0" y="0"/>
          <a:chExt cx="0" cy="0"/>
        </a:xfrm>
      </p:grpSpPr>
      <p:sp>
        <p:nvSpPr>
          <p:cNvPr id="19" name="Masque">
            <a:extLst>
              <a:ext uri="{FF2B5EF4-FFF2-40B4-BE49-F238E27FC236}">
                <a16:creationId xmlns:a16="http://schemas.microsoft.com/office/drawing/2014/main" id="{7483F569-6B2D-30E6-C7EB-45FD538A82B1}"/>
              </a:ext>
            </a:extLst>
          </p:cNvPr>
          <p:cNvSpPr/>
          <p:nvPr userDrawn="1"/>
        </p:nvSpPr>
        <p:spPr>
          <a:xfrm flipV="1">
            <a:off x="-5764" y="7567"/>
            <a:ext cx="14313321" cy="11310737"/>
          </a:xfrm>
          <a:custGeom>
            <a:avLst/>
            <a:gdLst>
              <a:gd name="connsiteX0" fmla="*/ 0 w 14313321"/>
              <a:gd name="connsiteY0" fmla="*/ 0 h 11310737"/>
              <a:gd name="connsiteX1" fmla="*/ 13536326 w 14313321"/>
              <a:gd name="connsiteY1" fmla="*/ 0 h 11310737"/>
              <a:gd name="connsiteX2" fmla="*/ 13556886 w 14313321"/>
              <a:gd name="connsiteY2" fmla="*/ 45479 h 11310737"/>
              <a:gd name="connsiteX3" fmla="*/ 14313321 w 14313321"/>
              <a:gd name="connsiteY3" fmla="*/ 3792233 h 11310737"/>
              <a:gd name="connsiteX4" fmla="*/ 10810462 w 14313321"/>
              <a:gd name="connsiteY4" fmla="*/ 11219885 h 11310737"/>
              <a:gd name="connsiteX5" fmla="*/ 10694853 w 14313321"/>
              <a:gd name="connsiteY5" fmla="*/ 11310737 h 11310737"/>
              <a:gd name="connsiteX6" fmla="*/ 0 w 14313321"/>
              <a:gd name="connsiteY6" fmla="*/ 11310737 h 1131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3321" h="11310737">
                <a:moveTo>
                  <a:pt x="0" y="0"/>
                </a:moveTo>
                <a:lnTo>
                  <a:pt x="13536326" y="0"/>
                </a:lnTo>
                <a:lnTo>
                  <a:pt x="13556886" y="45479"/>
                </a:lnTo>
                <a:cubicBezTo>
                  <a:pt x="14043973" y="1197081"/>
                  <a:pt x="14313321" y="2463203"/>
                  <a:pt x="14313321" y="3792233"/>
                </a:cubicBezTo>
                <a:cubicBezTo>
                  <a:pt x="14313321" y="6782552"/>
                  <a:pt x="12949746" y="9454392"/>
                  <a:pt x="10810462" y="11219885"/>
                </a:cubicBezTo>
                <a:lnTo>
                  <a:pt x="10694853" y="11310737"/>
                </a:lnTo>
                <a:lnTo>
                  <a:pt x="0" y="11310737"/>
                </a:lnTo>
                <a:close/>
              </a:path>
            </a:pathLst>
          </a:custGeom>
          <a:solidFill>
            <a:schemeClr val="bg1"/>
          </a:solidFill>
        </p:spPr>
        <p:txBody>
          <a:bodyPr wrap="square" lIns="0" tIns="0" rIns="0" bIns="0" rtlCol="0">
            <a:noAutofit/>
          </a:bodyPr>
          <a:lstStyle/>
          <a:p>
            <a:endParaRPr b="0" i="0" dirty="0">
              <a:latin typeface="Trebuchet MS" panose="020B0703020202090204" pitchFamily="34" charset="0"/>
            </a:endParaRPr>
          </a:p>
        </p:txBody>
      </p:sp>
      <p:sp>
        <p:nvSpPr>
          <p:cNvPr id="11" name="ZoneTexte 10">
            <a:extLst>
              <a:ext uri="{FF2B5EF4-FFF2-40B4-BE49-F238E27FC236}">
                <a16:creationId xmlns:a16="http://schemas.microsoft.com/office/drawing/2014/main" id="{3E5EFA78-7521-59C8-0E35-BC0C961FB559}"/>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accent1"/>
                </a:solidFill>
                <a:latin typeface="Trebuchet MS" panose="020B0703020202090204" pitchFamily="34" charset="0"/>
                <a:cs typeface="Arial" panose="020B0604020202020204" pitchFamily="34" charset="0"/>
              </a:rPr>
              <a:pPr algn="r"/>
              <a:t>‹N°›</a:t>
            </a:fld>
            <a:endParaRPr lang="fr-FR" sz="1500" b="0" i="0" dirty="0">
              <a:solidFill>
                <a:schemeClr val="accent1"/>
              </a:solidFill>
              <a:latin typeface="Trebuchet MS" panose="020B0703020202090204" pitchFamily="34" charset="0"/>
              <a:cs typeface="Arial" panose="020B0604020202020204" pitchFamily="34" charset="0"/>
            </a:endParaRPr>
          </a:p>
        </p:txBody>
      </p:sp>
      <p:sp>
        <p:nvSpPr>
          <p:cNvPr id="12" name="Espace réservé pour une image  9">
            <a:extLst>
              <a:ext uri="{FF2B5EF4-FFF2-40B4-BE49-F238E27FC236}">
                <a16:creationId xmlns:a16="http://schemas.microsoft.com/office/drawing/2014/main" id="{8C8DAE0E-9BE1-9ABD-6025-29F798689C8C}"/>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3" name="Connecteur droit 12">
            <a:extLst>
              <a:ext uri="{FF2B5EF4-FFF2-40B4-BE49-F238E27FC236}">
                <a16:creationId xmlns:a16="http://schemas.microsoft.com/office/drawing/2014/main" id="{AFAC087F-7C6C-8436-5E27-16ED5F146FD7}"/>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F5B45111-EE12-F45B-4714-1655A9C5BB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3" name="Title 1">
            <a:extLst>
              <a:ext uri="{FF2B5EF4-FFF2-40B4-BE49-F238E27FC236}">
                <a16:creationId xmlns:a16="http://schemas.microsoft.com/office/drawing/2014/main" id="{C6A267D6-049E-7EA4-F647-3F471159715A}"/>
              </a:ext>
            </a:extLst>
          </p:cNvPr>
          <p:cNvSpPr>
            <a:spLocks noGrp="1"/>
          </p:cNvSpPr>
          <p:nvPr>
            <p:ph type="title"/>
          </p:nvPr>
        </p:nvSpPr>
        <p:spPr>
          <a:xfrm>
            <a:off x="1200041" y="965699"/>
            <a:ext cx="14685698" cy="848496"/>
          </a:xfrm>
        </p:spPr>
        <p:txBody>
          <a:bodyPr anchor="t" anchorCtr="0">
            <a:noAutofit/>
          </a:bodyPr>
          <a:lstStyle>
            <a:lvl1pPr>
              <a:defRPr sz="5900" b="0" i="0">
                <a:solidFill>
                  <a:schemeClr val="accent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4" name="Content Placeholder 2">
            <a:extLst>
              <a:ext uri="{FF2B5EF4-FFF2-40B4-BE49-F238E27FC236}">
                <a16:creationId xmlns:a16="http://schemas.microsoft.com/office/drawing/2014/main" id="{9178C7C6-29E5-739D-019B-570506D4FAA8}"/>
              </a:ext>
            </a:extLst>
          </p:cNvPr>
          <p:cNvSpPr>
            <a:spLocks noGrp="1"/>
          </p:cNvSpPr>
          <p:nvPr>
            <p:ph sz="half" idx="15"/>
          </p:nvPr>
        </p:nvSpPr>
        <p:spPr>
          <a:xfrm>
            <a:off x="1200041"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Content Placeholder 3">
            <a:extLst>
              <a:ext uri="{FF2B5EF4-FFF2-40B4-BE49-F238E27FC236}">
                <a16:creationId xmlns:a16="http://schemas.microsoft.com/office/drawing/2014/main" id="{030A5E32-4A44-67BE-44BB-35681B950CB2}"/>
              </a:ext>
            </a:extLst>
          </p:cNvPr>
          <p:cNvSpPr>
            <a:spLocks noGrp="1"/>
          </p:cNvSpPr>
          <p:nvPr>
            <p:ph sz="half" idx="2"/>
          </p:nvPr>
        </p:nvSpPr>
        <p:spPr>
          <a:xfrm>
            <a:off x="10178505"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42668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rouge 05">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AB6FEFA-8808-01FA-426D-DFDD57B24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213628" y="-1"/>
            <a:ext cx="9892060" cy="11327291"/>
          </a:xfrm>
          <a:prstGeom prst="rect">
            <a:avLst/>
          </a:prstGeom>
        </p:spPr>
      </p:pic>
      <p:sp>
        <p:nvSpPr>
          <p:cNvPr id="3" name="Shadow bottom">
            <a:extLst>
              <a:ext uri="{FF2B5EF4-FFF2-40B4-BE49-F238E27FC236}">
                <a16:creationId xmlns:a16="http://schemas.microsoft.com/office/drawing/2014/main" id="{5EFAF3EB-F21D-9552-2D1E-8E62C042380F}"/>
              </a:ext>
            </a:extLst>
          </p:cNvPr>
          <p:cNvSpPr/>
          <p:nvPr userDrawn="1"/>
        </p:nvSpPr>
        <p:spPr>
          <a:xfrm rot="10800000">
            <a:off x="10466614" y="8177993"/>
            <a:ext cx="9639074" cy="3132944"/>
          </a:xfrm>
          <a:prstGeom prst="rect">
            <a:avLst/>
          </a:prstGeom>
          <a:gradFill>
            <a:gsLst>
              <a:gs pos="0">
                <a:schemeClr val="tx1">
                  <a:lumMod val="50000"/>
                  <a:alpha val="53000"/>
                </a:schemeClr>
              </a:gs>
              <a:gs pos="100000">
                <a:schemeClr val="tx1">
                  <a:lumMod val="5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Trebuchet MS" panose="020B0703020202090204" pitchFamily="34" charset="0"/>
            </a:endParaRPr>
          </a:p>
        </p:txBody>
      </p:sp>
      <p:sp>
        <p:nvSpPr>
          <p:cNvPr id="22" name="Forme libre 21">
            <a:extLst>
              <a:ext uri="{FF2B5EF4-FFF2-40B4-BE49-F238E27FC236}">
                <a16:creationId xmlns:a16="http://schemas.microsoft.com/office/drawing/2014/main" id="{CBBA04CE-9574-F4D6-5435-16FD7114BD4D}"/>
              </a:ext>
            </a:extLst>
          </p:cNvPr>
          <p:cNvSpPr/>
          <p:nvPr userDrawn="1"/>
        </p:nvSpPr>
        <p:spPr>
          <a:xfrm>
            <a:off x="-5764" y="7567"/>
            <a:ext cx="14313321" cy="11310737"/>
          </a:xfrm>
          <a:custGeom>
            <a:avLst/>
            <a:gdLst>
              <a:gd name="connsiteX0" fmla="*/ 0 w 14313321"/>
              <a:gd name="connsiteY0" fmla="*/ 0 h 11310737"/>
              <a:gd name="connsiteX1" fmla="*/ 13536326 w 14313321"/>
              <a:gd name="connsiteY1" fmla="*/ 0 h 11310737"/>
              <a:gd name="connsiteX2" fmla="*/ 13556886 w 14313321"/>
              <a:gd name="connsiteY2" fmla="*/ 45479 h 11310737"/>
              <a:gd name="connsiteX3" fmla="*/ 14313321 w 14313321"/>
              <a:gd name="connsiteY3" fmla="*/ 3792233 h 11310737"/>
              <a:gd name="connsiteX4" fmla="*/ 10810462 w 14313321"/>
              <a:gd name="connsiteY4" fmla="*/ 11219885 h 11310737"/>
              <a:gd name="connsiteX5" fmla="*/ 10694853 w 14313321"/>
              <a:gd name="connsiteY5" fmla="*/ 11310737 h 11310737"/>
              <a:gd name="connsiteX6" fmla="*/ 0 w 14313321"/>
              <a:gd name="connsiteY6" fmla="*/ 11310737 h 1131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3321" h="11310737">
                <a:moveTo>
                  <a:pt x="0" y="0"/>
                </a:moveTo>
                <a:lnTo>
                  <a:pt x="13536326" y="0"/>
                </a:lnTo>
                <a:lnTo>
                  <a:pt x="13556886" y="45479"/>
                </a:lnTo>
                <a:cubicBezTo>
                  <a:pt x="14043973" y="1197081"/>
                  <a:pt x="14313321" y="2463203"/>
                  <a:pt x="14313321" y="3792233"/>
                </a:cubicBezTo>
                <a:cubicBezTo>
                  <a:pt x="14313321" y="6782552"/>
                  <a:pt x="12949746" y="9454392"/>
                  <a:pt x="10810462" y="11219885"/>
                </a:cubicBezTo>
                <a:lnTo>
                  <a:pt x="10694853" y="11310737"/>
                </a:lnTo>
                <a:lnTo>
                  <a:pt x="0" y="11310737"/>
                </a:lnTo>
                <a:close/>
              </a:path>
            </a:pathLst>
          </a:custGeom>
          <a:solidFill>
            <a:schemeClr val="bg1"/>
          </a:solidFill>
        </p:spPr>
        <p:txBody>
          <a:bodyPr wrap="square" lIns="0" tIns="0" rIns="0" bIns="0" rtlCol="0">
            <a:noAutofit/>
          </a:bodyPr>
          <a:lstStyle/>
          <a:p>
            <a:endParaRPr b="0" i="0" dirty="0">
              <a:latin typeface="Trebuchet MS" panose="020B0703020202090204" pitchFamily="34" charset="0"/>
            </a:endParaRPr>
          </a:p>
        </p:txBody>
      </p:sp>
      <p:sp>
        <p:nvSpPr>
          <p:cNvPr id="10" name="ZoneTexte 9">
            <a:extLst>
              <a:ext uri="{FF2B5EF4-FFF2-40B4-BE49-F238E27FC236}">
                <a16:creationId xmlns:a16="http://schemas.microsoft.com/office/drawing/2014/main" id="{88695046-6807-A49C-091B-6804AA92F5DD}"/>
              </a:ext>
            </a:extLst>
          </p:cNvPr>
          <p:cNvSpPr txBox="1"/>
          <p:nvPr userDrawn="1"/>
        </p:nvSpPr>
        <p:spPr>
          <a:xfrm>
            <a:off x="18308320" y="10409463"/>
            <a:ext cx="976225" cy="323165"/>
          </a:xfrm>
          <a:prstGeom prst="rect">
            <a:avLst/>
          </a:prstGeom>
          <a:noFill/>
        </p:spPr>
        <p:txBody>
          <a:bodyPr wrap="square">
            <a:spAutoFit/>
          </a:bodyPr>
          <a:lstStyle/>
          <a:p>
            <a:pPr algn="r"/>
            <a:fld id="{B093CDAE-862A-A349-A805-9381D9BDE3FF}" type="slidenum">
              <a:rPr lang="fr-FR" sz="1500" b="0" i="0" smtClean="0">
                <a:solidFill>
                  <a:schemeClr val="bg1"/>
                </a:solidFill>
                <a:latin typeface="Trebuchet MS" panose="020B0703020202090204" pitchFamily="34" charset="0"/>
                <a:cs typeface="Arial" panose="020B0604020202020204" pitchFamily="34" charset="0"/>
              </a:rPr>
              <a:pPr algn="r"/>
              <a:t>‹N°›</a:t>
            </a:fld>
            <a:endParaRPr lang="fr-FR" sz="1500" b="0" i="0" dirty="0">
              <a:solidFill>
                <a:schemeClr val="bg1"/>
              </a:solidFill>
              <a:latin typeface="Trebuchet MS" panose="020B0703020202090204" pitchFamily="34" charset="0"/>
              <a:cs typeface="Arial" panose="020B0604020202020204" pitchFamily="34" charset="0"/>
            </a:endParaRPr>
          </a:p>
        </p:txBody>
      </p:sp>
      <p:sp>
        <p:nvSpPr>
          <p:cNvPr id="15" name="Espace réservé pour une image  9">
            <a:extLst>
              <a:ext uri="{FF2B5EF4-FFF2-40B4-BE49-F238E27FC236}">
                <a16:creationId xmlns:a16="http://schemas.microsoft.com/office/drawing/2014/main" id="{D2C70986-A6D4-EA80-33DA-C86C8C7C80C9}"/>
              </a:ext>
            </a:extLst>
          </p:cNvPr>
          <p:cNvSpPr>
            <a:spLocks noGrp="1"/>
          </p:cNvSpPr>
          <p:nvPr>
            <p:ph type="pic" sz="quarter" idx="14" hasCustomPrompt="1"/>
          </p:nvPr>
        </p:nvSpPr>
        <p:spPr>
          <a:xfrm>
            <a:off x="16653632" y="808463"/>
            <a:ext cx="2880000" cy="1164724"/>
          </a:xfrm>
          <a:prstGeom prst="rect">
            <a:avLst/>
          </a:prstGeom>
        </p:spPr>
        <p:txBody>
          <a:bodyPr anchor="ctr" anchorCtr="0">
            <a:normAutofit/>
          </a:bodyPr>
          <a:lstStyle>
            <a:lvl1pPr marL="0" indent="0" algn="ctr">
              <a:buNone/>
              <a:defRPr sz="2200" b="0" i="0">
                <a:solidFill>
                  <a:schemeClr val="tx1"/>
                </a:solidFill>
                <a:latin typeface="Trebuchet MS" panose="020B0703020202090204" pitchFamily="34" charset="0"/>
                <a:cs typeface="Arial" panose="020B0604020202020204" pitchFamily="34" charset="0"/>
              </a:defRPr>
            </a:lvl1pPr>
          </a:lstStyle>
          <a:p>
            <a:r>
              <a:rPr lang="fr-FR" dirty="0"/>
              <a:t>LOGO SUPPLEMENTAIRE</a:t>
            </a:r>
          </a:p>
        </p:txBody>
      </p:sp>
      <p:cxnSp>
        <p:nvCxnSpPr>
          <p:cNvPr id="16" name="Connecteur droit 15">
            <a:extLst>
              <a:ext uri="{FF2B5EF4-FFF2-40B4-BE49-F238E27FC236}">
                <a16:creationId xmlns:a16="http://schemas.microsoft.com/office/drawing/2014/main" id="{DF991121-6E9E-F8FD-7448-C5CF0086462C}"/>
              </a:ext>
            </a:extLst>
          </p:cNvPr>
          <p:cNvCxnSpPr>
            <a:cxnSpLocks/>
          </p:cNvCxnSpPr>
          <p:nvPr userDrawn="1"/>
        </p:nvCxnSpPr>
        <p:spPr>
          <a:xfrm>
            <a:off x="2726871" y="10594130"/>
            <a:ext cx="155814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C5DDFABB-A9D6-7BBA-A5ED-C65E3EDF04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1143" y="10072585"/>
            <a:ext cx="1579155" cy="887581"/>
          </a:xfrm>
          <a:prstGeom prst="rect">
            <a:avLst/>
          </a:prstGeom>
        </p:spPr>
      </p:pic>
      <p:sp>
        <p:nvSpPr>
          <p:cNvPr id="2" name="Title 1">
            <a:extLst>
              <a:ext uri="{FF2B5EF4-FFF2-40B4-BE49-F238E27FC236}">
                <a16:creationId xmlns:a16="http://schemas.microsoft.com/office/drawing/2014/main" id="{4DC8CC4C-0C76-5834-41E8-206986081748}"/>
              </a:ext>
            </a:extLst>
          </p:cNvPr>
          <p:cNvSpPr>
            <a:spLocks noGrp="1"/>
          </p:cNvSpPr>
          <p:nvPr>
            <p:ph type="title"/>
          </p:nvPr>
        </p:nvSpPr>
        <p:spPr>
          <a:xfrm>
            <a:off x="1200041" y="965699"/>
            <a:ext cx="14685698" cy="848496"/>
          </a:xfrm>
        </p:spPr>
        <p:txBody>
          <a:bodyPr anchor="t" anchorCtr="0">
            <a:noAutofit/>
          </a:bodyPr>
          <a:lstStyle>
            <a:lvl1pPr>
              <a:defRPr sz="5900" b="0" i="0">
                <a:solidFill>
                  <a:schemeClr val="accent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
        <p:nvSpPr>
          <p:cNvPr id="5" name="Content Placeholder 2">
            <a:extLst>
              <a:ext uri="{FF2B5EF4-FFF2-40B4-BE49-F238E27FC236}">
                <a16:creationId xmlns:a16="http://schemas.microsoft.com/office/drawing/2014/main" id="{2AD00B02-3F6C-952C-D60A-73E8DBE078BA}"/>
              </a:ext>
            </a:extLst>
          </p:cNvPr>
          <p:cNvSpPr>
            <a:spLocks noGrp="1"/>
          </p:cNvSpPr>
          <p:nvPr>
            <p:ph sz="half" idx="15"/>
          </p:nvPr>
        </p:nvSpPr>
        <p:spPr>
          <a:xfrm>
            <a:off x="1195075" y="2551483"/>
            <a:ext cx="8544917" cy="6739343"/>
          </a:xfrm>
        </p:spPr>
        <p:txBody>
          <a:bodyPr>
            <a:normAutofit/>
          </a:bodyPr>
          <a:lstStyle>
            <a:lvl1pPr>
              <a:lnSpc>
                <a:spcPts val="4000"/>
              </a:lnSpc>
              <a:spcAft>
                <a:spcPts val="2000"/>
              </a:spcAft>
              <a:buClr>
                <a:schemeClr val="tx2"/>
              </a:buClr>
              <a:buSzPct val="85000"/>
              <a:defRPr sz="3200" b="0" i="0">
                <a:latin typeface="Trebuchet MS" panose="020B0703020202090204" pitchFamily="34" charset="0"/>
              </a:defRPr>
            </a:lvl1pPr>
            <a:lvl2pPr>
              <a:lnSpc>
                <a:spcPts val="4000"/>
              </a:lnSpc>
              <a:spcAft>
                <a:spcPts val="2000"/>
              </a:spcAft>
              <a:buClr>
                <a:schemeClr val="tx2"/>
              </a:buClr>
              <a:buSzPct val="85000"/>
              <a:defRPr sz="3200" b="0" i="0">
                <a:latin typeface="Trebuchet MS" panose="020B0703020202090204" pitchFamily="34" charset="0"/>
              </a:defRPr>
            </a:lvl2pPr>
            <a:lvl3pPr>
              <a:lnSpc>
                <a:spcPts val="4000"/>
              </a:lnSpc>
              <a:spcAft>
                <a:spcPts val="2000"/>
              </a:spcAft>
              <a:buClr>
                <a:schemeClr val="tx2"/>
              </a:buClr>
              <a:buSzPct val="85000"/>
              <a:defRPr sz="3200" b="0" i="0">
                <a:latin typeface="Trebuchet MS" panose="020B0703020202090204" pitchFamily="34" charset="0"/>
              </a:defRPr>
            </a:lvl3pPr>
            <a:lvl4pPr>
              <a:lnSpc>
                <a:spcPts val="4000"/>
              </a:lnSpc>
              <a:spcAft>
                <a:spcPts val="2000"/>
              </a:spcAft>
              <a:buClr>
                <a:schemeClr val="tx2"/>
              </a:buClr>
              <a:buSzPct val="85000"/>
              <a:defRPr sz="3200" b="0" i="0">
                <a:latin typeface="Trebuchet MS" panose="020B0703020202090204" pitchFamily="34" charset="0"/>
              </a:defRPr>
            </a:lvl4pPr>
            <a:lvl5pPr>
              <a:lnSpc>
                <a:spcPts val="4000"/>
              </a:lnSpc>
              <a:spcAft>
                <a:spcPts val="2000"/>
              </a:spcAft>
              <a:buClr>
                <a:schemeClr val="tx2"/>
              </a:buClr>
              <a:buSzPct val="85000"/>
              <a:defRPr sz="3200" b="0" i="0">
                <a:latin typeface="Trebuchet MS" panose="020B070302020209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50152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avec image 0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6F4075F-B2A2-9C12-44A7-71A47DEF94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5" y="-7567"/>
            <a:ext cx="20094158" cy="11310937"/>
          </a:xfrm>
          <a:prstGeom prst="rect">
            <a:avLst/>
          </a:prstGeom>
        </p:spPr>
      </p:pic>
      <p:sp>
        <p:nvSpPr>
          <p:cNvPr id="4" name="Masque">
            <a:extLst>
              <a:ext uri="{FF2B5EF4-FFF2-40B4-BE49-F238E27FC236}">
                <a16:creationId xmlns:a16="http://schemas.microsoft.com/office/drawing/2014/main" id="{1B4EE365-0041-6757-7C39-BF4C7DB64FC0}"/>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90521943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avec image 03">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DEB2FB5-A796-E1EC-A5E9-2D24077531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67"/>
          <a:stretch/>
        </p:blipFill>
        <p:spPr>
          <a:xfrm>
            <a:off x="0" y="7566"/>
            <a:ext cx="20105688" cy="11303370"/>
          </a:xfrm>
          <a:prstGeom prst="rect">
            <a:avLst/>
          </a:prstGeom>
        </p:spPr>
      </p:pic>
      <p:sp>
        <p:nvSpPr>
          <p:cNvPr id="4" name="Masque">
            <a:extLst>
              <a:ext uri="{FF2B5EF4-FFF2-40B4-BE49-F238E27FC236}">
                <a16:creationId xmlns:a16="http://schemas.microsoft.com/office/drawing/2014/main" id="{1B4EE365-0041-6757-7C39-BF4C7DB64FC0}"/>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7346071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avec image 04">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D912A72-5D8E-6461-06F1-AED314FFA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66"/>
            <a:ext cx="20105688" cy="11295806"/>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405162678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itre-avec image 05">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2902F1-54EC-000D-D158-750181A7A3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1" y="-7567"/>
            <a:ext cx="20099923" cy="11318504"/>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42842927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itre-avec image 06">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83118A7-B787-8329-F003-A545F7030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64" y="0"/>
            <a:ext cx="20094157" cy="11303372"/>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04058488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itre-avec image 07">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A0507F8-FEF0-7844-C6AA-1B872481A2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4" y="0"/>
            <a:ext cx="20094157" cy="11310937"/>
          </a:xfrm>
          <a:prstGeom prst="rect">
            <a:avLst/>
          </a:prstGeom>
        </p:spPr>
      </p:pic>
      <p:sp>
        <p:nvSpPr>
          <p:cNvPr id="3" name="Masque">
            <a:extLst>
              <a:ext uri="{FF2B5EF4-FFF2-40B4-BE49-F238E27FC236}">
                <a16:creationId xmlns:a16="http://schemas.microsoft.com/office/drawing/2014/main" id="{EF9069B4-BA90-2020-1414-D9EF72941878}"/>
              </a:ext>
            </a:extLst>
          </p:cNvPr>
          <p:cNvSpPr/>
          <p:nvPr userDrawn="1"/>
        </p:nvSpPr>
        <p:spPr>
          <a:xfrm>
            <a:off x="0" y="0"/>
            <a:ext cx="20105688" cy="11310938"/>
          </a:xfrm>
          <a:custGeom>
            <a:avLst/>
            <a:gdLst/>
            <a:ahLst/>
            <a:cxnLst/>
            <a:rect l="l" t="t" r="r" b="b"/>
            <a:pathLst>
              <a:path w="19685635" h="3996054">
                <a:moveTo>
                  <a:pt x="0" y="3995983"/>
                </a:moveTo>
                <a:lnTo>
                  <a:pt x="19685264" y="3995983"/>
                </a:lnTo>
                <a:lnTo>
                  <a:pt x="19685264" y="0"/>
                </a:lnTo>
                <a:lnTo>
                  <a:pt x="0" y="0"/>
                </a:lnTo>
                <a:lnTo>
                  <a:pt x="0" y="3995983"/>
                </a:lnTo>
                <a:close/>
              </a:path>
            </a:pathLst>
          </a:custGeom>
          <a:solidFill>
            <a:schemeClr val="tx2">
              <a:alpha val="80000"/>
            </a:schemeClr>
          </a:solidFill>
        </p:spPr>
        <p:txBody>
          <a:bodyPr wrap="square" lIns="0" tIns="0" rIns="0" bIns="0" rtlCol="0"/>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409626850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itre-sans image">
    <p:spTree>
      <p:nvGrpSpPr>
        <p:cNvPr id="1" name=""/>
        <p:cNvGrpSpPr/>
        <p:nvPr/>
      </p:nvGrpSpPr>
      <p:grpSpPr>
        <a:xfrm>
          <a:off x="0" y="0"/>
          <a:ext cx="0" cy="0"/>
          <a:chOff x="0" y="0"/>
          <a:chExt cx="0" cy="0"/>
        </a:xfrm>
      </p:grpSpPr>
      <p:sp>
        <p:nvSpPr>
          <p:cNvPr id="5" name="Masque">
            <a:extLst>
              <a:ext uri="{FF2B5EF4-FFF2-40B4-BE49-F238E27FC236}">
                <a16:creationId xmlns:a16="http://schemas.microsoft.com/office/drawing/2014/main" id="{5E54377D-1A4E-2418-646C-2DD4D60E9F8E}"/>
              </a:ext>
            </a:extLst>
          </p:cNvPr>
          <p:cNvSpPr/>
          <p:nvPr userDrawn="1"/>
        </p:nvSpPr>
        <p:spPr>
          <a:xfrm>
            <a:off x="5847258" y="7567"/>
            <a:ext cx="14252286" cy="9500117"/>
          </a:xfrm>
          <a:custGeom>
            <a:avLst/>
            <a:gdLst>
              <a:gd name="connsiteX0" fmla="*/ 21281 w 14252286"/>
              <a:gd name="connsiteY0" fmla="*/ 0 h 9500117"/>
              <a:gd name="connsiteX1" fmla="*/ 14252286 w 14252286"/>
              <a:gd name="connsiteY1" fmla="*/ 0 h 9500117"/>
              <a:gd name="connsiteX2" fmla="*/ 14252286 w 14252286"/>
              <a:gd name="connsiteY2" fmla="*/ 7725448 h 9500117"/>
              <a:gd name="connsiteX3" fmla="*/ 14247502 w 14252286"/>
              <a:gd name="connsiteY3" fmla="*/ 7729207 h 9500117"/>
              <a:gd name="connsiteX4" fmla="*/ 8914071 w 14252286"/>
              <a:gd name="connsiteY4" fmla="*/ 9500117 h 9500117"/>
              <a:gd name="connsiteX5" fmla="*/ 0 w 14252286"/>
              <a:gd name="connsiteY5" fmla="*/ 586045 h 9500117"/>
              <a:gd name="connsiteX6" fmla="*/ 11599 w 14252286"/>
              <a:gd name="connsiteY6" fmla="*/ 127328 h 950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2286" h="9500117">
                <a:moveTo>
                  <a:pt x="21281" y="0"/>
                </a:moveTo>
                <a:lnTo>
                  <a:pt x="14252286" y="0"/>
                </a:lnTo>
                <a:lnTo>
                  <a:pt x="14252286" y="7725448"/>
                </a:lnTo>
                <a:lnTo>
                  <a:pt x="14247502" y="7729207"/>
                </a:lnTo>
                <a:cubicBezTo>
                  <a:pt x="12760256" y="8841452"/>
                  <a:pt x="10914083" y="9500117"/>
                  <a:pt x="8914071" y="9500117"/>
                </a:cubicBezTo>
                <a:cubicBezTo>
                  <a:pt x="3990965" y="9500117"/>
                  <a:pt x="0" y="5509151"/>
                  <a:pt x="0" y="586045"/>
                </a:cubicBezTo>
                <a:cubicBezTo>
                  <a:pt x="0" y="432198"/>
                  <a:pt x="3897" y="279262"/>
                  <a:pt x="11599" y="127328"/>
                </a:cubicBezTo>
                <a:close/>
              </a:path>
            </a:pathLst>
          </a:custGeom>
          <a:solidFill>
            <a:schemeClr val="bg1">
              <a:alpha val="10000"/>
            </a:schemeClr>
          </a:solidFill>
        </p:spPr>
        <p:txBody>
          <a:bodyPr wrap="square" lIns="0" tIns="0" rIns="0" bIns="0" rtlCol="0">
            <a:noAutofit/>
          </a:bodyPr>
          <a:lstStyle/>
          <a:p>
            <a:endParaRPr b="0" i="0" dirty="0">
              <a:latin typeface="Trebuchet MS" panose="020B0703020202090204" pitchFamily="34" charset="0"/>
            </a:endParaRPr>
          </a:p>
        </p:txBody>
      </p:sp>
      <p:sp>
        <p:nvSpPr>
          <p:cNvPr id="2" name="Title 1"/>
          <p:cNvSpPr>
            <a:spLocks noGrp="1"/>
          </p:cNvSpPr>
          <p:nvPr>
            <p:ph type="title"/>
          </p:nvPr>
        </p:nvSpPr>
        <p:spPr>
          <a:xfrm>
            <a:off x="1371794" y="0"/>
            <a:ext cx="17341156" cy="11310937"/>
          </a:xfrm>
        </p:spPr>
        <p:txBody>
          <a:bodyPr anchor="ctr" anchorCtr="0">
            <a:normAutofit/>
          </a:bodyPr>
          <a:lstStyle>
            <a:lvl1pPr algn="ctr">
              <a:defRPr sz="9500" b="0" i="0">
                <a:solidFill>
                  <a:schemeClr val="bg1"/>
                </a:solidFill>
                <a:latin typeface="Trebuchet MS" panose="020B0703020202090204" pitchFamily="34" charset="0"/>
                <a:cs typeface="Arial" panose="020B060402020202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87349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382266" y="10483565"/>
            <a:ext cx="4523780" cy="602203"/>
          </a:xfrm>
          <a:prstGeom prst="rect">
            <a:avLst/>
          </a:prstGeom>
        </p:spPr>
        <p:txBody>
          <a:bodyPr vert="horz" lIns="91440" tIns="45720" rIns="91440" bIns="45720" rtlCol="0" anchor="ctr"/>
          <a:lstStyle>
            <a:lvl1pPr algn="l">
              <a:defRPr sz="1979" b="0" i="0">
                <a:solidFill>
                  <a:schemeClr val="tx1">
                    <a:tint val="75000"/>
                  </a:schemeClr>
                </a:solidFill>
                <a:latin typeface="Trebuchet MS" panose="020B0703020202090204" pitchFamily="34" charset="0"/>
              </a:defRPr>
            </a:lvl1pPr>
          </a:lstStyle>
          <a:p>
            <a:endParaRPr lang="fr-FR" dirty="0"/>
          </a:p>
        </p:txBody>
      </p:sp>
      <p:sp>
        <p:nvSpPr>
          <p:cNvPr id="5" name="Footer Placeholder 4"/>
          <p:cNvSpPr>
            <a:spLocks noGrp="1"/>
          </p:cNvSpPr>
          <p:nvPr>
            <p:ph type="ftr" sz="quarter" idx="3"/>
          </p:nvPr>
        </p:nvSpPr>
        <p:spPr>
          <a:xfrm>
            <a:off x="6660009" y="10483565"/>
            <a:ext cx="6785670" cy="602203"/>
          </a:xfrm>
          <a:prstGeom prst="rect">
            <a:avLst/>
          </a:prstGeom>
        </p:spPr>
        <p:txBody>
          <a:bodyPr vert="horz" lIns="91440" tIns="45720" rIns="91440" bIns="45720" rtlCol="0" anchor="ctr"/>
          <a:lstStyle>
            <a:lvl1pPr algn="ctr">
              <a:defRPr sz="1979" b="0" i="0">
                <a:solidFill>
                  <a:schemeClr val="tx1">
                    <a:tint val="75000"/>
                  </a:schemeClr>
                </a:solidFill>
                <a:latin typeface="Trebuchet MS" panose="020B0703020202090204" pitchFamily="34" charset="0"/>
              </a:defRPr>
            </a:lvl1pPr>
          </a:lstStyle>
          <a:p>
            <a:r>
              <a:rPr lang="fr-FR"/>
              <a:t>Libramont 12-12-24</a:t>
            </a:r>
            <a:endParaRPr lang="fr-FR" dirty="0"/>
          </a:p>
        </p:txBody>
      </p:sp>
      <p:sp>
        <p:nvSpPr>
          <p:cNvPr id="6" name="Slide Number Placeholder 5"/>
          <p:cNvSpPr>
            <a:spLocks noGrp="1"/>
          </p:cNvSpPr>
          <p:nvPr>
            <p:ph type="sldNum" sz="quarter" idx="4"/>
          </p:nvPr>
        </p:nvSpPr>
        <p:spPr>
          <a:xfrm>
            <a:off x="14199642" y="10483565"/>
            <a:ext cx="4523780" cy="602203"/>
          </a:xfrm>
          <a:prstGeom prst="rect">
            <a:avLst/>
          </a:prstGeom>
        </p:spPr>
        <p:txBody>
          <a:bodyPr vert="horz" lIns="91440" tIns="45720" rIns="91440" bIns="45720" rtlCol="0" anchor="ctr"/>
          <a:lstStyle>
            <a:lvl1pPr algn="r">
              <a:defRPr sz="1979" b="0" i="0">
                <a:solidFill>
                  <a:schemeClr val="tx1">
                    <a:tint val="75000"/>
                  </a:schemeClr>
                </a:solidFill>
                <a:latin typeface="Trebuchet MS" panose="020B0703020202090204" pitchFamily="34" charset="0"/>
              </a:defRPr>
            </a:lvl1pPr>
          </a:lstStyle>
          <a:p>
            <a:fld id="{B093CDAE-862A-A349-A805-9381D9BDE3FF}" type="slidenum">
              <a:rPr lang="fr-FR" smtClean="0"/>
              <a:pPr/>
              <a:t>‹N°›</a:t>
            </a:fld>
            <a:endParaRPr lang="fr-FR" dirty="0"/>
          </a:p>
        </p:txBody>
      </p:sp>
    </p:spTree>
    <p:extLst>
      <p:ext uri="{BB962C8B-B14F-4D97-AF65-F5344CB8AC3E}">
        <p14:creationId xmlns:p14="http://schemas.microsoft.com/office/powerpoint/2010/main" val="353427345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10" r:id="rId3"/>
    <p:sldLayoutId id="2147483711" r:id="rId4"/>
    <p:sldLayoutId id="2147483712" r:id="rId5"/>
    <p:sldLayoutId id="2147483713" r:id="rId6"/>
    <p:sldLayoutId id="2147483714" r:id="rId7"/>
    <p:sldLayoutId id="2147483715" r:id="rId8"/>
  </p:sldLayoutIdLst>
  <p:hf sldNum="0" hdr="0" dt="0"/>
  <p:txStyles>
    <p:titleStyle>
      <a:lvl1pPr algn="l" defTabSz="1507937" rtl="0" eaLnBrk="1" latinLnBrk="0" hangingPunct="1">
        <a:lnSpc>
          <a:spcPct val="90000"/>
        </a:lnSpc>
        <a:spcBef>
          <a:spcPct val="0"/>
        </a:spcBef>
        <a:buNone/>
        <a:defRPr sz="7256" b="0" i="0" kern="1200">
          <a:solidFill>
            <a:schemeClr val="tx1"/>
          </a:solidFill>
          <a:latin typeface="Trebuchet MS" panose="020B0703020202090204" pitchFamily="34" charset="0"/>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b="0" i="0" kern="1200">
          <a:solidFill>
            <a:schemeClr val="tx1"/>
          </a:solidFill>
          <a:latin typeface="Trebuchet MS" panose="020B0703020202090204" pitchFamily="34" charset="0"/>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b="0" i="0" kern="1200">
          <a:solidFill>
            <a:schemeClr val="tx1"/>
          </a:solidFill>
          <a:latin typeface="Trebuchet MS" panose="020B0703020202090204" pitchFamily="34" charset="0"/>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b="0" i="0" kern="1200">
          <a:solidFill>
            <a:schemeClr val="tx1"/>
          </a:solidFill>
          <a:latin typeface="Trebuchet MS" panose="020B0703020202090204" pitchFamily="34" charset="0"/>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382266" y="10483565"/>
            <a:ext cx="4523780" cy="602203"/>
          </a:xfrm>
          <a:prstGeom prst="rect">
            <a:avLst/>
          </a:prstGeom>
        </p:spPr>
        <p:txBody>
          <a:bodyPr vert="horz" lIns="91440" tIns="45720" rIns="91440" bIns="45720" rtlCol="0" anchor="ctr"/>
          <a:lstStyle>
            <a:lvl1pPr algn="l">
              <a:defRPr sz="1979" b="0" i="0">
                <a:solidFill>
                  <a:schemeClr val="tx1">
                    <a:tint val="75000"/>
                  </a:schemeClr>
                </a:solidFill>
                <a:latin typeface="Trebuchet MS" panose="020B0703020202090204" pitchFamily="34" charset="0"/>
              </a:defRPr>
            </a:lvl1pPr>
          </a:lstStyle>
          <a:p>
            <a:endParaRPr lang="fr-FR" dirty="0"/>
          </a:p>
        </p:txBody>
      </p:sp>
      <p:sp>
        <p:nvSpPr>
          <p:cNvPr id="5" name="Footer Placeholder 4"/>
          <p:cNvSpPr>
            <a:spLocks noGrp="1"/>
          </p:cNvSpPr>
          <p:nvPr>
            <p:ph type="ftr" sz="quarter" idx="3"/>
          </p:nvPr>
        </p:nvSpPr>
        <p:spPr>
          <a:xfrm>
            <a:off x="6660009" y="10483565"/>
            <a:ext cx="6785670" cy="602203"/>
          </a:xfrm>
          <a:prstGeom prst="rect">
            <a:avLst/>
          </a:prstGeom>
        </p:spPr>
        <p:txBody>
          <a:bodyPr vert="horz" lIns="91440" tIns="45720" rIns="91440" bIns="45720" rtlCol="0" anchor="ctr"/>
          <a:lstStyle>
            <a:lvl1pPr algn="ctr">
              <a:defRPr sz="1979" b="0" i="0">
                <a:solidFill>
                  <a:schemeClr val="tx1">
                    <a:tint val="75000"/>
                  </a:schemeClr>
                </a:solidFill>
                <a:latin typeface="Trebuchet MS" panose="020B0703020202090204" pitchFamily="34" charset="0"/>
              </a:defRPr>
            </a:lvl1pPr>
          </a:lstStyle>
          <a:p>
            <a:r>
              <a:rPr lang="fr-FR"/>
              <a:t>Libramont 12-12-24</a:t>
            </a:r>
            <a:endParaRPr lang="fr-FR" dirty="0"/>
          </a:p>
        </p:txBody>
      </p:sp>
      <p:sp>
        <p:nvSpPr>
          <p:cNvPr id="6" name="Slide Number Placeholder 5"/>
          <p:cNvSpPr>
            <a:spLocks noGrp="1"/>
          </p:cNvSpPr>
          <p:nvPr>
            <p:ph type="sldNum" sz="quarter" idx="4"/>
          </p:nvPr>
        </p:nvSpPr>
        <p:spPr>
          <a:xfrm>
            <a:off x="14199642" y="10483565"/>
            <a:ext cx="4523780" cy="602203"/>
          </a:xfrm>
          <a:prstGeom prst="rect">
            <a:avLst/>
          </a:prstGeom>
        </p:spPr>
        <p:txBody>
          <a:bodyPr vert="horz" lIns="91440" tIns="45720" rIns="91440" bIns="45720" rtlCol="0" anchor="ctr"/>
          <a:lstStyle>
            <a:lvl1pPr algn="r">
              <a:defRPr sz="1979" b="0" i="0">
                <a:solidFill>
                  <a:schemeClr val="tx1">
                    <a:tint val="75000"/>
                  </a:schemeClr>
                </a:solidFill>
                <a:latin typeface="Trebuchet MS" panose="020B0703020202090204" pitchFamily="34" charset="0"/>
              </a:defRPr>
            </a:lvl1pPr>
          </a:lstStyle>
          <a:p>
            <a:fld id="{B093CDAE-862A-A349-A805-9381D9BDE3FF}" type="slidenum">
              <a:rPr lang="fr-FR" smtClean="0"/>
              <a:pPr/>
              <a:t>‹N°›</a:t>
            </a:fld>
            <a:endParaRPr lang="fr-FR" dirty="0"/>
          </a:p>
        </p:txBody>
      </p:sp>
    </p:spTree>
    <p:extLst>
      <p:ext uri="{BB962C8B-B14F-4D97-AF65-F5344CB8AC3E}">
        <p14:creationId xmlns:p14="http://schemas.microsoft.com/office/powerpoint/2010/main" val="28568456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dt="0"/>
  <p:txStyles>
    <p:titleStyle>
      <a:lvl1pPr algn="l" defTabSz="1507937" rtl="0" eaLnBrk="1" latinLnBrk="0" hangingPunct="1">
        <a:lnSpc>
          <a:spcPct val="90000"/>
        </a:lnSpc>
        <a:spcBef>
          <a:spcPct val="0"/>
        </a:spcBef>
        <a:buNone/>
        <a:defRPr sz="7256" b="0" i="0" kern="1200">
          <a:solidFill>
            <a:schemeClr val="tx1"/>
          </a:solidFill>
          <a:latin typeface="Trebuchet MS" panose="020B0703020202090204" pitchFamily="34" charset="0"/>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b="0" i="0" kern="1200">
          <a:solidFill>
            <a:schemeClr val="tx1"/>
          </a:solidFill>
          <a:latin typeface="Trebuchet MS" panose="020B0703020202090204" pitchFamily="34" charset="0"/>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b="0" i="0" kern="1200">
          <a:solidFill>
            <a:schemeClr val="tx1"/>
          </a:solidFill>
          <a:latin typeface="Trebuchet MS" panose="020B0703020202090204" pitchFamily="34" charset="0"/>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b="0" i="0" kern="1200">
          <a:solidFill>
            <a:schemeClr val="tx1"/>
          </a:solidFill>
          <a:latin typeface="Trebuchet MS" panose="020B0703020202090204" pitchFamily="34" charset="0"/>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382266" y="10483565"/>
            <a:ext cx="4523780" cy="602203"/>
          </a:xfrm>
          <a:prstGeom prst="rect">
            <a:avLst/>
          </a:prstGeom>
        </p:spPr>
        <p:txBody>
          <a:bodyPr vert="horz" lIns="91440" tIns="45720" rIns="91440" bIns="45720" rtlCol="0" anchor="ctr"/>
          <a:lstStyle>
            <a:lvl1pPr algn="l">
              <a:defRPr sz="1979" b="0" i="0">
                <a:solidFill>
                  <a:schemeClr val="tx1">
                    <a:tint val="75000"/>
                  </a:schemeClr>
                </a:solidFill>
                <a:latin typeface="Trebuchet MS" panose="020B0703020202090204" pitchFamily="34" charset="0"/>
              </a:defRPr>
            </a:lvl1pPr>
          </a:lstStyle>
          <a:p>
            <a:endParaRPr lang="fr-FR" dirty="0"/>
          </a:p>
        </p:txBody>
      </p:sp>
      <p:sp>
        <p:nvSpPr>
          <p:cNvPr id="5" name="Footer Placeholder 4"/>
          <p:cNvSpPr>
            <a:spLocks noGrp="1"/>
          </p:cNvSpPr>
          <p:nvPr>
            <p:ph type="ftr" sz="quarter" idx="3"/>
          </p:nvPr>
        </p:nvSpPr>
        <p:spPr>
          <a:xfrm>
            <a:off x="6660009" y="10483565"/>
            <a:ext cx="6785670" cy="602203"/>
          </a:xfrm>
          <a:prstGeom prst="rect">
            <a:avLst/>
          </a:prstGeom>
        </p:spPr>
        <p:txBody>
          <a:bodyPr vert="horz" lIns="91440" tIns="45720" rIns="91440" bIns="45720" rtlCol="0" anchor="ctr"/>
          <a:lstStyle>
            <a:lvl1pPr algn="ctr">
              <a:defRPr sz="1979" b="0" i="0">
                <a:solidFill>
                  <a:schemeClr val="tx1">
                    <a:tint val="75000"/>
                  </a:schemeClr>
                </a:solidFill>
                <a:latin typeface="Trebuchet MS" panose="020B0703020202090204" pitchFamily="34" charset="0"/>
              </a:defRPr>
            </a:lvl1pPr>
          </a:lstStyle>
          <a:p>
            <a:r>
              <a:rPr lang="fr-FR"/>
              <a:t>Libramont 12-12-24</a:t>
            </a:r>
            <a:endParaRPr lang="fr-FR" dirty="0"/>
          </a:p>
        </p:txBody>
      </p:sp>
      <p:sp>
        <p:nvSpPr>
          <p:cNvPr id="6" name="Slide Number Placeholder 5"/>
          <p:cNvSpPr>
            <a:spLocks noGrp="1"/>
          </p:cNvSpPr>
          <p:nvPr>
            <p:ph type="sldNum" sz="quarter" idx="4"/>
          </p:nvPr>
        </p:nvSpPr>
        <p:spPr>
          <a:xfrm>
            <a:off x="14199642" y="10483565"/>
            <a:ext cx="4523780" cy="602203"/>
          </a:xfrm>
          <a:prstGeom prst="rect">
            <a:avLst/>
          </a:prstGeom>
        </p:spPr>
        <p:txBody>
          <a:bodyPr vert="horz" lIns="91440" tIns="45720" rIns="91440" bIns="45720" rtlCol="0" anchor="ctr"/>
          <a:lstStyle>
            <a:lvl1pPr algn="r">
              <a:defRPr sz="1979" b="0" i="0">
                <a:solidFill>
                  <a:schemeClr val="tx1">
                    <a:tint val="75000"/>
                  </a:schemeClr>
                </a:solidFill>
                <a:latin typeface="Trebuchet MS" panose="020B0703020202090204" pitchFamily="34" charset="0"/>
              </a:defRPr>
            </a:lvl1pPr>
          </a:lstStyle>
          <a:p>
            <a:fld id="{B093CDAE-862A-A349-A805-9381D9BDE3FF}" type="slidenum">
              <a:rPr lang="fr-FR" smtClean="0"/>
              <a:pPr/>
              <a:t>‹N°›</a:t>
            </a:fld>
            <a:endParaRPr lang="fr-FR" dirty="0"/>
          </a:p>
        </p:txBody>
      </p:sp>
    </p:spTree>
    <p:extLst>
      <p:ext uri="{BB962C8B-B14F-4D97-AF65-F5344CB8AC3E}">
        <p14:creationId xmlns:p14="http://schemas.microsoft.com/office/powerpoint/2010/main" val="3340684396"/>
      </p:ext>
    </p:extLst>
  </p:cSld>
  <p:clrMap bg1="lt1" tx1="dk1" bg2="lt2" tx2="dk2" accent1="accent1" accent2="accent2" accent3="accent3" accent4="accent4" accent5="accent5" accent6="accent6" hlink="hlink" folHlink="folHlink"/>
  <p:sldLayoutIdLst>
    <p:sldLayoutId id="2147483681" r:id="rId1"/>
    <p:sldLayoutId id="2147483673" r:id="rId2"/>
    <p:sldLayoutId id="2147483686" r:id="rId3"/>
    <p:sldLayoutId id="2147483684" r:id="rId4"/>
    <p:sldLayoutId id="2147483685" r:id="rId5"/>
    <p:sldLayoutId id="2147483740" r:id="rId6"/>
  </p:sldLayoutIdLst>
  <p:hf sldNum="0" hdr="0" dt="0"/>
  <p:txStyles>
    <p:titleStyle>
      <a:lvl1pPr algn="l" defTabSz="1507937" rtl="0" eaLnBrk="1" latinLnBrk="0" hangingPunct="1">
        <a:lnSpc>
          <a:spcPct val="90000"/>
        </a:lnSpc>
        <a:spcBef>
          <a:spcPct val="0"/>
        </a:spcBef>
        <a:buNone/>
        <a:defRPr sz="7256" b="0" i="0" kern="1200">
          <a:solidFill>
            <a:schemeClr val="tx1"/>
          </a:solidFill>
          <a:latin typeface="Trebuchet MS" panose="020B0703020202090204" pitchFamily="34" charset="0"/>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b="0" i="0" kern="1200">
          <a:solidFill>
            <a:schemeClr val="tx1"/>
          </a:solidFill>
          <a:latin typeface="Trebuchet MS" panose="020B0703020202090204" pitchFamily="34" charset="0"/>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b="0" i="0" kern="1200">
          <a:solidFill>
            <a:schemeClr val="tx1"/>
          </a:solidFill>
          <a:latin typeface="Trebuchet MS" panose="020B0703020202090204" pitchFamily="34" charset="0"/>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b="0" i="0" kern="1200">
          <a:solidFill>
            <a:schemeClr val="tx1"/>
          </a:solidFill>
          <a:latin typeface="Trebuchet MS" panose="020B0703020202090204" pitchFamily="34" charset="0"/>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382266" y="10483565"/>
            <a:ext cx="4523780" cy="602203"/>
          </a:xfrm>
          <a:prstGeom prst="rect">
            <a:avLst/>
          </a:prstGeom>
        </p:spPr>
        <p:txBody>
          <a:bodyPr vert="horz" lIns="91440" tIns="45720" rIns="91440" bIns="45720" rtlCol="0" anchor="ctr"/>
          <a:lstStyle>
            <a:lvl1pPr algn="l">
              <a:defRPr sz="1979" b="0" i="0">
                <a:solidFill>
                  <a:schemeClr val="tx1">
                    <a:tint val="75000"/>
                  </a:schemeClr>
                </a:solidFill>
                <a:latin typeface="Trebuchet MS" panose="020B0703020202090204" pitchFamily="34" charset="0"/>
              </a:defRPr>
            </a:lvl1pPr>
          </a:lstStyle>
          <a:p>
            <a:endParaRPr lang="fr-FR" dirty="0"/>
          </a:p>
        </p:txBody>
      </p:sp>
      <p:sp>
        <p:nvSpPr>
          <p:cNvPr id="5" name="Footer Placeholder 4"/>
          <p:cNvSpPr>
            <a:spLocks noGrp="1"/>
          </p:cNvSpPr>
          <p:nvPr>
            <p:ph type="ftr" sz="quarter" idx="3"/>
          </p:nvPr>
        </p:nvSpPr>
        <p:spPr>
          <a:xfrm>
            <a:off x="6660009" y="10483565"/>
            <a:ext cx="6785670" cy="602203"/>
          </a:xfrm>
          <a:prstGeom prst="rect">
            <a:avLst/>
          </a:prstGeom>
        </p:spPr>
        <p:txBody>
          <a:bodyPr vert="horz" lIns="91440" tIns="45720" rIns="91440" bIns="45720" rtlCol="0" anchor="ctr"/>
          <a:lstStyle>
            <a:lvl1pPr algn="ctr">
              <a:defRPr sz="1979" b="0" i="0">
                <a:solidFill>
                  <a:schemeClr val="tx1">
                    <a:tint val="75000"/>
                  </a:schemeClr>
                </a:solidFill>
                <a:latin typeface="Trebuchet MS" panose="020B0703020202090204" pitchFamily="34" charset="0"/>
              </a:defRPr>
            </a:lvl1pPr>
          </a:lstStyle>
          <a:p>
            <a:r>
              <a:rPr lang="fr-FR"/>
              <a:t>Libramont 12-12-24</a:t>
            </a:r>
            <a:endParaRPr lang="fr-FR" dirty="0"/>
          </a:p>
        </p:txBody>
      </p:sp>
      <p:sp>
        <p:nvSpPr>
          <p:cNvPr id="6" name="Slide Number Placeholder 5"/>
          <p:cNvSpPr>
            <a:spLocks noGrp="1"/>
          </p:cNvSpPr>
          <p:nvPr>
            <p:ph type="sldNum" sz="quarter" idx="4"/>
          </p:nvPr>
        </p:nvSpPr>
        <p:spPr>
          <a:xfrm>
            <a:off x="14199642" y="10483565"/>
            <a:ext cx="4523780" cy="602203"/>
          </a:xfrm>
          <a:prstGeom prst="rect">
            <a:avLst/>
          </a:prstGeom>
        </p:spPr>
        <p:txBody>
          <a:bodyPr vert="horz" lIns="91440" tIns="45720" rIns="91440" bIns="45720" rtlCol="0" anchor="ctr"/>
          <a:lstStyle>
            <a:lvl1pPr algn="r">
              <a:defRPr sz="1979" b="0" i="0">
                <a:solidFill>
                  <a:schemeClr val="tx1">
                    <a:tint val="75000"/>
                  </a:schemeClr>
                </a:solidFill>
                <a:latin typeface="Trebuchet MS" panose="020B0703020202090204" pitchFamily="34" charset="0"/>
              </a:defRPr>
            </a:lvl1pPr>
          </a:lstStyle>
          <a:p>
            <a:fld id="{B093CDAE-862A-A349-A805-9381D9BDE3FF}" type="slidenum">
              <a:rPr lang="fr-FR" smtClean="0"/>
              <a:pPr/>
              <a:t>‹N°›</a:t>
            </a:fld>
            <a:endParaRPr lang="fr-FR" dirty="0"/>
          </a:p>
        </p:txBody>
      </p:sp>
    </p:spTree>
    <p:extLst>
      <p:ext uri="{BB962C8B-B14F-4D97-AF65-F5344CB8AC3E}">
        <p14:creationId xmlns:p14="http://schemas.microsoft.com/office/powerpoint/2010/main" val="18116195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hf sldNum="0" hdr="0" dt="0"/>
  <p:txStyles>
    <p:titleStyle>
      <a:lvl1pPr algn="l" defTabSz="1507937" rtl="0" eaLnBrk="1" latinLnBrk="0" hangingPunct="1">
        <a:lnSpc>
          <a:spcPct val="90000"/>
        </a:lnSpc>
        <a:spcBef>
          <a:spcPct val="0"/>
        </a:spcBef>
        <a:buNone/>
        <a:defRPr sz="7256" b="0" i="0" kern="1200">
          <a:solidFill>
            <a:schemeClr val="tx1"/>
          </a:solidFill>
          <a:latin typeface="Trebuchet MS" panose="020B0703020202090204" pitchFamily="34" charset="0"/>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b="0" i="0" kern="1200">
          <a:solidFill>
            <a:schemeClr val="tx1"/>
          </a:solidFill>
          <a:latin typeface="Trebuchet MS" panose="020B0703020202090204" pitchFamily="34" charset="0"/>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b="0" i="0" kern="1200">
          <a:solidFill>
            <a:schemeClr val="tx1"/>
          </a:solidFill>
          <a:latin typeface="Trebuchet MS" panose="020B0703020202090204" pitchFamily="34" charset="0"/>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b="0" i="0" kern="1200">
          <a:solidFill>
            <a:schemeClr val="tx1"/>
          </a:solidFill>
          <a:latin typeface="Trebuchet MS" panose="020B0703020202090204" pitchFamily="34" charset="0"/>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b="0" i="0" kern="1200">
          <a:solidFill>
            <a:schemeClr val="tx1"/>
          </a:solidFill>
          <a:latin typeface="Trebuchet MS" panose="020B0703020202090204" pitchFamily="34" charset="0"/>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8.jpe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9.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44.emf"/><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customXml" Target="../ink/ink25.xml"/><Relationship Id="rId13" Type="http://schemas.openxmlformats.org/officeDocument/2006/relationships/customXml" Target="../ink/ink30.xml"/><Relationship Id="rId18" Type="http://schemas.openxmlformats.org/officeDocument/2006/relationships/customXml" Target="../ink/ink35.xml"/><Relationship Id="rId3" Type="http://schemas.openxmlformats.org/officeDocument/2006/relationships/image" Target="../media/image22.png"/><Relationship Id="rId21" Type="http://schemas.openxmlformats.org/officeDocument/2006/relationships/customXml" Target="../ink/ink38.xml"/><Relationship Id="rId7" Type="http://schemas.openxmlformats.org/officeDocument/2006/relationships/customXml" Target="../ink/ink24.xml"/><Relationship Id="rId12" Type="http://schemas.openxmlformats.org/officeDocument/2006/relationships/customXml" Target="../ink/ink29.xml"/><Relationship Id="rId17" Type="http://schemas.openxmlformats.org/officeDocument/2006/relationships/customXml" Target="../ink/ink34.xml"/><Relationship Id="rId25" Type="http://schemas.openxmlformats.org/officeDocument/2006/relationships/image" Target="../media/image20.jpg"/><Relationship Id="rId2" Type="http://schemas.openxmlformats.org/officeDocument/2006/relationships/customXml" Target="../ink/ink20.xml"/><Relationship Id="rId16" Type="http://schemas.openxmlformats.org/officeDocument/2006/relationships/customXml" Target="../ink/ink33.xml"/><Relationship Id="rId20" Type="http://schemas.openxmlformats.org/officeDocument/2006/relationships/customXml" Target="../ink/ink37.xml"/><Relationship Id="rId1" Type="http://schemas.openxmlformats.org/officeDocument/2006/relationships/slideLayout" Target="../slideLayouts/slideLayout20.xml"/><Relationship Id="rId6" Type="http://schemas.openxmlformats.org/officeDocument/2006/relationships/customXml" Target="../ink/ink23.xml"/><Relationship Id="rId11" Type="http://schemas.openxmlformats.org/officeDocument/2006/relationships/customXml" Target="../ink/ink28.xml"/><Relationship Id="rId24" Type="http://schemas.openxmlformats.org/officeDocument/2006/relationships/image" Target="../media/image19.jpg"/><Relationship Id="rId5" Type="http://schemas.openxmlformats.org/officeDocument/2006/relationships/customXml" Target="../ink/ink22.xml"/><Relationship Id="rId15" Type="http://schemas.openxmlformats.org/officeDocument/2006/relationships/customXml" Target="../ink/ink32.xml"/><Relationship Id="rId23" Type="http://schemas.openxmlformats.org/officeDocument/2006/relationships/image" Target="../media/image18.jpg"/><Relationship Id="rId10" Type="http://schemas.openxmlformats.org/officeDocument/2006/relationships/customXml" Target="../ink/ink27.xml"/><Relationship Id="rId19" Type="http://schemas.openxmlformats.org/officeDocument/2006/relationships/customXml" Target="../ink/ink36.xml"/><Relationship Id="rId4" Type="http://schemas.openxmlformats.org/officeDocument/2006/relationships/customXml" Target="../ink/ink21.xml"/><Relationship Id="rId9" Type="http://schemas.openxmlformats.org/officeDocument/2006/relationships/customXml" Target="../ink/ink26.xml"/><Relationship Id="rId14" Type="http://schemas.openxmlformats.org/officeDocument/2006/relationships/customXml" Target="../ink/ink31.xml"/><Relationship Id="rId22"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7.jp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image" Target="../media/image60.png"/><Relationship Id="rId5" Type="http://schemas.openxmlformats.org/officeDocument/2006/relationships/diagramLayout" Target="../diagrams/layout3.xml"/><Relationship Id="rId10" Type="http://schemas.openxmlformats.org/officeDocument/2006/relationships/image" Target="../media/image59.jpg"/><Relationship Id="rId4" Type="http://schemas.openxmlformats.org/officeDocument/2006/relationships/diagramData" Target="../diagrams/data3.xml"/><Relationship Id="rId9"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18" Type="http://schemas.openxmlformats.org/officeDocument/2006/relationships/customXml" Target="../ink/ink15.xml"/><Relationship Id="rId26" Type="http://schemas.openxmlformats.org/officeDocument/2006/relationships/image" Target="../media/image20.jpg"/><Relationship Id="rId3" Type="http://schemas.openxmlformats.org/officeDocument/2006/relationships/customXml" Target="../ink/ink1.xml"/><Relationship Id="rId21" Type="http://schemas.openxmlformats.org/officeDocument/2006/relationships/customXml" Target="../ink/ink18.xml"/><Relationship Id="rId7" Type="http://schemas.openxmlformats.org/officeDocument/2006/relationships/customXml" Target="../ink/ink4.xml"/><Relationship Id="rId12" Type="http://schemas.openxmlformats.org/officeDocument/2006/relationships/customXml" Target="../ink/ink9.xml"/><Relationship Id="rId17" Type="http://schemas.openxmlformats.org/officeDocument/2006/relationships/customXml" Target="../ink/ink14.xml"/><Relationship Id="rId25" Type="http://schemas.openxmlformats.org/officeDocument/2006/relationships/image" Target="../media/image19.jpg"/><Relationship Id="rId2" Type="http://schemas.openxmlformats.org/officeDocument/2006/relationships/notesSlide" Target="../notesSlides/notesSlide5.xml"/><Relationship Id="rId16" Type="http://schemas.openxmlformats.org/officeDocument/2006/relationships/customXml" Target="../ink/ink13.xml"/><Relationship Id="rId20" Type="http://schemas.openxmlformats.org/officeDocument/2006/relationships/customXml" Target="../ink/ink17.xml"/><Relationship Id="rId1" Type="http://schemas.openxmlformats.org/officeDocument/2006/relationships/slideLayout" Target="../slideLayouts/slideLayout20.xml"/><Relationship Id="rId6" Type="http://schemas.openxmlformats.org/officeDocument/2006/relationships/customXml" Target="../ink/ink3.xml"/><Relationship Id="rId11" Type="http://schemas.openxmlformats.org/officeDocument/2006/relationships/customXml" Target="../ink/ink8.xml"/><Relationship Id="rId24" Type="http://schemas.openxmlformats.org/officeDocument/2006/relationships/image" Target="../media/image18.jpg"/><Relationship Id="rId5" Type="http://schemas.openxmlformats.org/officeDocument/2006/relationships/customXml" Target="../ink/ink2.xml"/><Relationship Id="rId15" Type="http://schemas.openxmlformats.org/officeDocument/2006/relationships/customXml" Target="../ink/ink12.xml"/><Relationship Id="rId23" Type="http://schemas.openxmlformats.org/officeDocument/2006/relationships/image" Target="../media/image17.jpg"/><Relationship Id="rId10" Type="http://schemas.openxmlformats.org/officeDocument/2006/relationships/customXml" Target="../ink/ink7.xml"/><Relationship Id="rId19" Type="http://schemas.openxmlformats.org/officeDocument/2006/relationships/customXml" Target="../ink/ink16.xml"/><Relationship Id="rId4" Type="http://schemas.openxmlformats.org/officeDocument/2006/relationships/image" Target="../media/image22.png"/><Relationship Id="rId9" Type="http://schemas.openxmlformats.org/officeDocument/2006/relationships/customXml" Target="../ink/ink6.xml"/><Relationship Id="rId14" Type="http://schemas.openxmlformats.org/officeDocument/2006/relationships/customXml" Target="../ink/ink11.xml"/><Relationship Id="rId22" Type="http://schemas.openxmlformats.org/officeDocument/2006/relationships/customXml" Target="../ink/ink19.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9.jpg"/><Relationship Id="rId5" Type="http://schemas.openxmlformats.org/officeDocument/2006/relationships/image" Target="../media/image17.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D3D62E-6202-589D-FB3C-D3D08C61C063}"/>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0661" cy="11310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A72094-B6DA-B14A-F803-2C3999CCF9E7}"/>
              </a:ext>
            </a:extLst>
          </p:cNvPr>
          <p:cNvSpPr>
            <a:spLocks noGrp="1"/>
          </p:cNvSpPr>
          <p:nvPr>
            <p:ph type="ctrTitle"/>
          </p:nvPr>
        </p:nvSpPr>
        <p:spPr>
          <a:xfrm>
            <a:off x="1468246" y="1055687"/>
            <a:ext cx="6157719" cy="5881688"/>
          </a:xfrm>
        </p:spPr>
        <p:txBody>
          <a:bodyPr vert="horz" lIns="91440" tIns="45720" rIns="91440" bIns="45720" rtlCol="0" anchor="b">
            <a:normAutofit/>
          </a:bodyPr>
          <a:lstStyle/>
          <a:p>
            <a:pPr defTabSz="914400"/>
            <a:r>
              <a:rPr lang="en-US" sz="6900" b="1" dirty="0">
                <a:solidFill>
                  <a:schemeClr val="tx1"/>
                </a:solidFill>
                <a:latin typeface="+mj-lt"/>
                <a:cs typeface="+mj-cs"/>
              </a:rPr>
              <a:t>Faire face aux </a:t>
            </a:r>
            <a:r>
              <a:rPr lang="en-US" sz="6900" b="1" dirty="0" err="1">
                <a:solidFill>
                  <a:schemeClr val="tx1"/>
                </a:solidFill>
                <a:latin typeface="+mj-lt"/>
                <a:cs typeface="+mj-cs"/>
              </a:rPr>
              <a:t>difficultés</a:t>
            </a:r>
            <a:r>
              <a:rPr lang="en-US" sz="6900" b="1" dirty="0">
                <a:solidFill>
                  <a:schemeClr val="tx1"/>
                </a:solidFill>
                <a:latin typeface="+mj-lt"/>
                <a:cs typeface="+mj-cs"/>
              </a:rPr>
              <a:t> de </a:t>
            </a:r>
            <a:r>
              <a:rPr lang="en-US" sz="6900" b="1" dirty="0" err="1">
                <a:solidFill>
                  <a:schemeClr val="tx1"/>
                </a:solidFill>
                <a:latin typeface="+mj-lt"/>
                <a:cs typeface="+mj-cs"/>
              </a:rPr>
              <a:t>recrutement</a:t>
            </a:r>
            <a:r>
              <a:rPr lang="en-US" sz="6900" b="1" dirty="0">
                <a:solidFill>
                  <a:schemeClr val="tx1"/>
                </a:solidFill>
                <a:latin typeface="+mj-lt"/>
                <a:cs typeface="+mj-cs"/>
              </a:rPr>
              <a:t>: </a:t>
            </a:r>
            <a:r>
              <a:rPr lang="en-US" sz="6900" b="1" dirty="0" err="1">
                <a:solidFill>
                  <a:schemeClr val="tx1"/>
                </a:solidFill>
                <a:latin typeface="+mj-lt"/>
                <a:cs typeface="+mj-cs"/>
              </a:rPr>
              <a:t>quelques</a:t>
            </a:r>
            <a:r>
              <a:rPr lang="en-US" sz="6900" b="1" dirty="0">
                <a:solidFill>
                  <a:schemeClr val="tx1"/>
                </a:solidFill>
                <a:latin typeface="+mj-lt"/>
                <a:cs typeface="+mj-cs"/>
              </a:rPr>
              <a:t> leviers à mobiliser ? </a:t>
            </a:r>
          </a:p>
        </p:txBody>
      </p:sp>
      <p:sp>
        <p:nvSpPr>
          <p:cNvPr id="3" name="Sous-titre 2">
            <a:extLst>
              <a:ext uri="{FF2B5EF4-FFF2-40B4-BE49-F238E27FC236}">
                <a16:creationId xmlns:a16="http://schemas.microsoft.com/office/drawing/2014/main" id="{4AFC8A25-81B4-9246-6BFF-F2936C58EBFA}"/>
              </a:ext>
            </a:extLst>
          </p:cNvPr>
          <p:cNvSpPr>
            <a:spLocks noGrp="1"/>
          </p:cNvSpPr>
          <p:nvPr>
            <p:ph type="subTitle" idx="1"/>
          </p:nvPr>
        </p:nvSpPr>
        <p:spPr>
          <a:xfrm>
            <a:off x="1468247" y="7646193"/>
            <a:ext cx="6157720" cy="2593975"/>
          </a:xfrm>
        </p:spPr>
        <p:txBody>
          <a:bodyPr vert="horz" lIns="91440" tIns="45720" rIns="91440" bIns="45720" rtlCol="0">
            <a:normAutofit/>
          </a:bodyPr>
          <a:lstStyle/>
          <a:p>
            <a:pPr defTabSz="914400">
              <a:spcBef>
                <a:spcPts val="1000"/>
              </a:spcBef>
            </a:pPr>
            <a:r>
              <a:rPr lang="en-US" sz="2400" dirty="0">
                <a:latin typeface="+mn-lt"/>
              </a:rPr>
              <a:t>Laurence Marchal</a:t>
            </a:r>
          </a:p>
          <a:p>
            <a:pPr defTabSz="914400">
              <a:spcBef>
                <a:spcPts val="1000"/>
              </a:spcBef>
            </a:pPr>
            <a:r>
              <a:rPr lang="en-US" sz="2400" dirty="0" err="1">
                <a:latin typeface="+mn-lt"/>
              </a:rPr>
              <a:t>Responsable</a:t>
            </a:r>
            <a:r>
              <a:rPr lang="en-US" sz="2400" dirty="0">
                <a:latin typeface="+mn-lt"/>
              </a:rPr>
              <a:t> Direction Psychopédagogique</a:t>
            </a:r>
          </a:p>
        </p:txBody>
      </p:sp>
      <p:sp>
        <p:nvSpPr>
          <p:cNvPr id="3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8246" y="7272228"/>
            <a:ext cx="5730121" cy="30163"/>
          </a:xfrm>
          <a:custGeom>
            <a:avLst/>
            <a:gdLst>
              <a:gd name="connsiteX0" fmla="*/ 0 w 5730121"/>
              <a:gd name="connsiteY0" fmla="*/ 0 h 30163"/>
              <a:gd name="connsiteX1" fmla="*/ 464776 w 5730121"/>
              <a:gd name="connsiteY1" fmla="*/ 0 h 30163"/>
              <a:gd name="connsiteX2" fmla="*/ 986854 w 5730121"/>
              <a:gd name="connsiteY2" fmla="*/ 0 h 30163"/>
              <a:gd name="connsiteX3" fmla="*/ 1508932 w 5730121"/>
              <a:gd name="connsiteY3" fmla="*/ 0 h 30163"/>
              <a:gd name="connsiteX4" fmla="*/ 2145612 w 5730121"/>
              <a:gd name="connsiteY4" fmla="*/ 0 h 30163"/>
              <a:gd name="connsiteX5" fmla="*/ 2667690 w 5730121"/>
              <a:gd name="connsiteY5" fmla="*/ 0 h 30163"/>
              <a:gd name="connsiteX6" fmla="*/ 3361671 w 5730121"/>
              <a:gd name="connsiteY6" fmla="*/ 0 h 30163"/>
              <a:gd name="connsiteX7" fmla="*/ 4055652 w 5730121"/>
              <a:gd name="connsiteY7" fmla="*/ 0 h 30163"/>
              <a:gd name="connsiteX8" fmla="*/ 4692332 w 5730121"/>
              <a:gd name="connsiteY8" fmla="*/ 0 h 30163"/>
              <a:gd name="connsiteX9" fmla="*/ 5157109 w 5730121"/>
              <a:gd name="connsiteY9" fmla="*/ 0 h 30163"/>
              <a:gd name="connsiteX10" fmla="*/ 5730121 w 5730121"/>
              <a:gd name="connsiteY10" fmla="*/ 0 h 30163"/>
              <a:gd name="connsiteX11" fmla="*/ 5730121 w 5730121"/>
              <a:gd name="connsiteY11" fmla="*/ 30163 h 30163"/>
              <a:gd name="connsiteX12" fmla="*/ 5208043 w 5730121"/>
              <a:gd name="connsiteY12" fmla="*/ 30163 h 30163"/>
              <a:gd name="connsiteX13" fmla="*/ 4571363 w 5730121"/>
              <a:gd name="connsiteY13" fmla="*/ 30163 h 30163"/>
              <a:gd name="connsiteX14" fmla="*/ 3934683 w 5730121"/>
              <a:gd name="connsiteY14" fmla="*/ 30163 h 30163"/>
              <a:gd name="connsiteX15" fmla="*/ 3183401 w 5730121"/>
              <a:gd name="connsiteY15" fmla="*/ 30163 h 30163"/>
              <a:gd name="connsiteX16" fmla="*/ 2546720 w 5730121"/>
              <a:gd name="connsiteY16" fmla="*/ 30163 h 30163"/>
              <a:gd name="connsiteX17" fmla="*/ 1795438 w 5730121"/>
              <a:gd name="connsiteY17" fmla="*/ 30163 h 30163"/>
              <a:gd name="connsiteX18" fmla="*/ 1273360 w 5730121"/>
              <a:gd name="connsiteY18" fmla="*/ 30163 h 30163"/>
              <a:gd name="connsiteX19" fmla="*/ 636680 w 5730121"/>
              <a:gd name="connsiteY19" fmla="*/ 30163 h 30163"/>
              <a:gd name="connsiteX20" fmla="*/ 0 w 5730121"/>
              <a:gd name="connsiteY20" fmla="*/ 30163 h 30163"/>
              <a:gd name="connsiteX21" fmla="*/ 0 w 5730121"/>
              <a:gd name="connsiteY21" fmla="*/ 0 h 3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30121" h="30163" fill="none" extrusionOk="0">
                <a:moveTo>
                  <a:pt x="0" y="0"/>
                </a:moveTo>
                <a:cubicBezTo>
                  <a:pt x="203648" y="14254"/>
                  <a:pt x="270877" y="3267"/>
                  <a:pt x="464776" y="0"/>
                </a:cubicBezTo>
                <a:cubicBezTo>
                  <a:pt x="658675" y="-3267"/>
                  <a:pt x="830062" y="-17722"/>
                  <a:pt x="986854" y="0"/>
                </a:cubicBezTo>
                <a:cubicBezTo>
                  <a:pt x="1143646" y="17722"/>
                  <a:pt x="1384603" y="13162"/>
                  <a:pt x="1508932" y="0"/>
                </a:cubicBezTo>
                <a:cubicBezTo>
                  <a:pt x="1633261" y="-13162"/>
                  <a:pt x="1854394" y="-20655"/>
                  <a:pt x="2145612" y="0"/>
                </a:cubicBezTo>
                <a:cubicBezTo>
                  <a:pt x="2436830" y="20655"/>
                  <a:pt x="2410281" y="12819"/>
                  <a:pt x="2667690" y="0"/>
                </a:cubicBezTo>
                <a:cubicBezTo>
                  <a:pt x="2925099" y="-12819"/>
                  <a:pt x="3089163" y="-15213"/>
                  <a:pt x="3361671" y="0"/>
                </a:cubicBezTo>
                <a:cubicBezTo>
                  <a:pt x="3634179" y="15213"/>
                  <a:pt x="3774042" y="-7221"/>
                  <a:pt x="4055652" y="0"/>
                </a:cubicBezTo>
                <a:cubicBezTo>
                  <a:pt x="4337262" y="7221"/>
                  <a:pt x="4466125" y="-16249"/>
                  <a:pt x="4692332" y="0"/>
                </a:cubicBezTo>
                <a:cubicBezTo>
                  <a:pt x="4918539" y="16249"/>
                  <a:pt x="4958623" y="-14643"/>
                  <a:pt x="5157109" y="0"/>
                </a:cubicBezTo>
                <a:cubicBezTo>
                  <a:pt x="5355595" y="14643"/>
                  <a:pt x="5548318" y="-5017"/>
                  <a:pt x="5730121" y="0"/>
                </a:cubicBezTo>
                <a:cubicBezTo>
                  <a:pt x="5731295" y="10271"/>
                  <a:pt x="5730903" y="15997"/>
                  <a:pt x="5730121" y="30163"/>
                </a:cubicBezTo>
                <a:cubicBezTo>
                  <a:pt x="5492956" y="22730"/>
                  <a:pt x="5418974" y="53569"/>
                  <a:pt x="5208043" y="30163"/>
                </a:cubicBezTo>
                <a:cubicBezTo>
                  <a:pt x="4997112" y="6757"/>
                  <a:pt x="4850068" y="7570"/>
                  <a:pt x="4571363" y="30163"/>
                </a:cubicBezTo>
                <a:cubicBezTo>
                  <a:pt x="4292658" y="52756"/>
                  <a:pt x="4184142" y="497"/>
                  <a:pt x="3934683" y="30163"/>
                </a:cubicBezTo>
                <a:cubicBezTo>
                  <a:pt x="3685224" y="59829"/>
                  <a:pt x="3548001" y="54934"/>
                  <a:pt x="3183401" y="30163"/>
                </a:cubicBezTo>
                <a:cubicBezTo>
                  <a:pt x="2818801" y="5392"/>
                  <a:pt x="2795785" y="21524"/>
                  <a:pt x="2546720" y="30163"/>
                </a:cubicBezTo>
                <a:cubicBezTo>
                  <a:pt x="2297655" y="38802"/>
                  <a:pt x="2133320" y="14490"/>
                  <a:pt x="1795438" y="30163"/>
                </a:cubicBezTo>
                <a:cubicBezTo>
                  <a:pt x="1457556" y="45836"/>
                  <a:pt x="1414881" y="27320"/>
                  <a:pt x="1273360" y="30163"/>
                </a:cubicBezTo>
                <a:cubicBezTo>
                  <a:pt x="1131839" y="33006"/>
                  <a:pt x="885252" y="48772"/>
                  <a:pt x="636680" y="30163"/>
                </a:cubicBezTo>
                <a:cubicBezTo>
                  <a:pt x="388108" y="11554"/>
                  <a:pt x="309339" y="31416"/>
                  <a:pt x="0" y="30163"/>
                </a:cubicBezTo>
                <a:cubicBezTo>
                  <a:pt x="536" y="18119"/>
                  <a:pt x="-339" y="6524"/>
                  <a:pt x="0" y="0"/>
                </a:cubicBezTo>
                <a:close/>
              </a:path>
              <a:path w="5730121" h="30163" stroke="0" extrusionOk="0">
                <a:moveTo>
                  <a:pt x="0" y="0"/>
                </a:moveTo>
                <a:cubicBezTo>
                  <a:pt x="172857" y="-2883"/>
                  <a:pt x="391270" y="-11560"/>
                  <a:pt x="522078" y="0"/>
                </a:cubicBezTo>
                <a:cubicBezTo>
                  <a:pt x="652886" y="11560"/>
                  <a:pt x="966023" y="-13719"/>
                  <a:pt x="1273360" y="0"/>
                </a:cubicBezTo>
                <a:cubicBezTo>
                  <a:pt x="1580697" y="13719"/>
                  <a:pt x="1539460" y="-1604"/>
                  <a:pt x="1738137" y="0"/>
                </a:cubicBezTo>
                <a:cubicBezTo>
                  <a:pt x="1936814" y="1604"/>
                  <a:pt x="1991166" y="-21320"/>
                  <a:pt x="2202913" y="0"/>
                </a:cubicBezTo>
                <a:cubicBezTo>
                  <a:pt x="2414660" y="21320"/>
                  <a:pt x="2698369" y="8526"/>
                  <a:pt x="2839593" y="0"/>
                </a:cubicBezTo>
                <a:cubicBezTo>
                  <a:pt x="2980817" y="-8526"/>
                  <a:pt x="3236976" y="-26268"/>
                  <a:pt x="3418972" y="0"/>
                </a:cubicBezTo>
                <a:cubicBezTo>
                  <a:pt x="3600968" y="26268"/>
                  <a:pt x="3875425" y="2042"/>
                  <a:pt x="4112954" y="0"/>
                </a:cubicBezTo>
                <a:cubicBezTo>
                  <a:pt x="4350483" y="-2042"/>
                  <a:pt x="4479098" y="10170"/>
                  <a:pt x="4635031" y="0"/>
                </a:cubicBezTo>
                <a:cubicBezTo>
                  <a:pt x="4790964" y="-10170"/>
                  <a:pt x="5496996" y="-34983"/>
                  <a:pt x="5730121" y="0"/>
                </a:cubicBezTo>
                <a:cubicBezTo>
                  <a:pt x="5730237" y="7709"/>
                  <a:pt x="5730240" y="20866"/>
                  <a:pt x="5730121" y="30163"/>
                </a:cubicBezTo>
                <a:cubicBezTo>
                  <a:pt x="5592297" y="14947"/>
                  <a:pt x="5287189" y="53261"/>
                  <a:pt x="5093441" y="30163"/>
                </a:cubicBezTo>
                <a:cubicBezTo>
                  <a:pt x="4899693" y="7065"/>
                  <a:pt x="4634014" y="4903"/>
                  <a:pt x="4514062" y="30163"/>
                </a:cubicBezTo>
                <a:cubicBezTo>
                  <a:pt x="4394110" y="55423"/>
                  <a:pt x="4137539" y="48094"/>
                  <a:pt x="3991984" y="30163"/>
                </a:cubicBezTo>
                <a:cubicBezTo>
                  <a:pt x="3846429" y="12232"/>
                  <a:pt x="3663473" y="5741"/>
                  <a:pt x="3412605" y="30163"/>
                </a:cubicBezTo>
                <a:cubicBezTo>
                  <a:pt x="3161737" y="54585"/>
                  <a:pt x="3135184" y="50354"/>
                  <a:pt x="2947829" y="30163"/>
                </a:cubicBezTo>
                <a:cubicBezTo>
                  <a:pt x="2760474" y="9972"/>
                  <a:pt x="2537552" y="34444"/>
                  <a:pt x="2368450" y="30163"/>
                </a:cubicBezTo>
                <a:cubicBezTo>
                  <a:pt x="2199348" y="25882"/>
                  <a:pt x="2100452" y="4429"/>
                  <a:pt x="1846372" y="30163"/>
                </a:cubicBezTo>
                <a:cubicBezTo>
                  <a:pt x="1592292" y="55897"/>
                  <a:pt x="1432335" y="-210"/>
                  <a:pt x="1095090" y="30163"/>
                </a:cubicBezTo>
                <a:cubicBezTo>
                  <a:pt x="757845" y="60536"/>
                  <a:pt x="228434" y="-23829"/>
                  <a:pt x="0" y="30163"/>
                </a:cubicBezTo>
                <a:cubicBezTo>
                  <a:pt x="710" y="23066"/>
                  <a:pt x="177" y="820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Effet de domino aux découpes blanche et une bleue">
            <a:extLst>
              <a:ext uri="{FF2B5EF4-FFF2-40B4-BE49-F238E27FC236}">
                <a16:creationId xmlns:a16="http://schemas.microsoft.com/office/drawing/2014/main" id="{66E49547-39BE-B9FF-015A-7A16F476AE80}"/>
              </a:ext>
            </a:extLst>
          </p:cNvPr>
          <p:cNvPicPr>
            <a:picLocks noGrp="1" noChangeAspect="1"/>
          </p:cNvPicPr>
          <p:nvPr>
            <p:ph type="pic" sz="quarter" idx="13"/>
          </p:nvPr>
        </p:nvPicPr>
        <p:blipFill>
          <a:blip r:embed="rId2"/>
          <a:srcRect l="16528" r="16529"/>
          <a:stretch/>
        </p:blipFill>
        <p:spPr>
          <a:xfrm>
            <a:off x="8759466" y="10"/>
            <a:ext cx="11343709" cy="1131092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ZoneTexte 4">
            <a:extLst>
              <a:ext uri="{FF2B5EF4-FFF2-40B4-BE49-F238E27FC236}">
                <a16:creationId xmlns:a16="http://schemas.microsoft.com/office/drawing/2014/main" id="{91FEA185-F35E-1CD4-3229-D6CCD0F7263C}"/>
              </a:ext>
            </a:extLst>
          </p:cNvPr>
          <p:cNvSpPr txBox="1"/>
          <p:nvPr/>
        </p:nvSpPr>
        <p:spPr>
          <a:xfrm flipH="1">
            <a:off x="14831121" y="1907659"/>
            <a:ext cx="45719" cy="567912"/>
          </a:xfrm>
          <a:prstGeom prst="rect">
            <a:avLst/>
          </a:prstGeom>
          <a:noFill/>
        </p:spPr>
        <p:txBody>
          <a:bodyPr wrap="square" rtlCol="0">
            <a:spAutoFit/>
          </a:bodyPr>
          <a:lstStyle/>
          <a:p>
            <a:endParaRPr lang="fr-BE" dirty="0"/>
          </a:p>
        </p:txBody>
      </p:sp>
      <p:pic>
        <p:nvPicPr>
          <p:cNvPr id="3076" name="Picture 4">
            <a:extLst>
              <a:ext uri="{FF2B5EF4-FFF2-40B4-BE49-F238E27FC236}">
                <a16:creationId xmlns:a16="http://schemas.microsoft.com/office/drawing/2014/main" id="{D16F5CD4-18F1-11F2-7C17-0E126DE5E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195" y="9281934"/>
            <a:ext cx="2517220" cy="141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07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689E8-395B-68CD-5F6C-1EBAB06B0ABB}"/>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43F9BE48-D589-472E-BC36-29E9C973FFC4}"/>
              </a:ext>
            </a:extLst>
          </p:cNvPr>
          <p:cNvSpPr>
            <a:spLocks noChangeArrowheads="1"/>
          </p:cNvSpPr>
          <p:nvPr/>
        </p:nvSpPr>
        <p:spPr bwMode="auto">
          <a:xfrm>
            <a:off x="0" y="0"/>
            <a:ext cx="201056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2" name="ZoneTexte 11">
            <a:extLst>
              <a:ext uri="{FF2B5EF4-FFF2-40B4-BE49-F238E27FC236}">
                <a16:creationId xmlns:a16="http://schemas.microsoft.com/office/drawing/2014/main" id="{704CE500-8CEF-C311-F012-3A413D8CA59D}"/>
              </a:ext>
            </a:extLst>
          </p:cNvPr>
          <p:cNvSpPr txBox="1"/>
          <p:nvPr/>
        </p:nvSpPr>
        <p:spPr>
          <a:xfrm>
            <a:off x="738805" y="935640"/>
            <a:ext cx="17080272" cy="167738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    Mobiliser le réseau  …</a:t>
            </a:r>
            <a:b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br>
            <a:endParaRPr lang="fr-BE" sz="4400" dirty="0">
              <a:solidFill>
                <a:srgbClr val="FF6600"/>
              </a:solidFill>
            </a:endParaRPr>
          </a:p>
        </p:txBody>
      </p:sp>
      <p:pic>
        <p:nvPicPr>
          <p:cNvPr id="17" name="Image 16" descr="Une image contenant cercle&#10;&#10;Description générée automatiquement">
            <a:extLst>
              <a:ext uri="{FF2B5EF4-FFF2-40B4-BE49-F238E27FC236}">
                <a16:creationId xmlns:a16="http://schemas.microsoft.com/office/drawing/2014/main" id="{82EDF94A-03F2-9C67-01DB-11ACB4D22FA0}"/>
              </a:ext>
            </a:extLst>
          </p:cNvPr>
          <p:cNvPicPr>
            <a:picLocks noChangeAspect="1"/>
          </p:cNvPicPr>
          <p:nvPr/>
        </p:nvPicPr>
        <p:blipFill>
          <a:blip r:embed="rId3"/>
          <a:stretch>
            <a:fillRect/>
          </a:stretch>
        </p:blipFill>
        <p:spPr>
          <a:xfrm>
            <a:off x="17741247" y="7898098"/>
            <a:ext cx="2377075" cy="2227169"/>
          </a:xfrm>
          <a:prstGeom prst="rect">
            <a:avLst/>
          </a:prstGeom>
        </p:spPr>
      </p:pic>
      <p:sp>
        <p:nvSpPr>
          <p:cNvPr id="2" name="ZoneTexte 1">
            <a:extLst>
              <a:ext uri="{FF2B5EF4-FFF2-40B4-BE49-F238E27FC236}">
                <a16:creationId xmlns:a16="http://schemas.microsoft.com/office/drawing/2014/main" id="{82BA3474-8847-ECD2-698D-487F14AB3E61}"/>
              </a:ext>
            </a:extLst>
          </p:cNvPr>
          <p:cNvSpPr txBox="1"/>
          <p:nvPr/>
        </p:nvSpPr>
        <p:spPr>
          <a:xfrm>
            <a:off x="10052843" y="3399692"/>
            <a:ext cx="9571588" cy="3447098"/>
          </a:xfrm>
          <a:prstGeom prst="rect">
            <a:avLst/>
          </a:prstGeom>
          <a:noFill/>
        </p:spPr>
        <p:txBody>
          <a:bodyPr wrap="square" rtlCol="0">
            <a:spAutoFit/>
          </a:bodyPr>
          <a:lstStyle/>
          <a:p>
            <a:pPr marL="685800" indent="-685800">
              <a:buFont typeface="Arial" panose="020B0604020202020204" pitchFamily="34" charset="0"/>
              <a:buChar char="•"/>
            </a:pPr>
            <a:r>
              <a:rPr lang="fr-BE" sz="4000" dirty="0">
                <a:solidFill>
                  <a:schemeClr val="accent5">
                    <a:lumMod val="50000"/>
                  </a:schemeClr>
                </a:solidFill>
              </a:rPr>
              <a:t>Se faire connaître,  Se rendre visible </a:t>
            </a:r>
          </a:p>
          <a:p>
            <a:pPr marL="685800" indent="-685800">
              <a:buFont typeface="Arial" panose="020B0604020202020204" pitchFamily="34" charset="0"/>
              <a:buChar char="•"/>
            </a:pPr>
            <a:r>
              <a:rPr lang="fr-BE" sz="4000" dirty="0">
                <a:solidFill>
                  <a:schemeClr val="accent5">
                    <a:lumMod val="50000"/>
                  </a:schemeClr>
                </a:solidFill>
              </a:rPr>
              <a:t>se faire reconnaître, </a:t>
            </a:r>
          </a:p>
          <a:p>
            <a:pPr marL="685800" indent="-685800">
              <a:buFont typeface="Arial" panose="020B0604020202020204" pitchFamily="34" charset="0"/>
              <a:buChar char="•"/>
            </a:pPr>
            <a:r>
              <a:rPr lang="fr-BE" sz="4000" dirty="0">
                <a:solidFill>
                  <a:schemeClr val="accent5">
                    <a:lumMod val="50000"/>
                  </a:schemeClr>
                </a:solidFill>
              </a:rPr>
              <a:t>être attentif à sa réputation… (Accueil, respect, ambiance, dynamique d’équipe…) </a:t>
            </a:r>
          </a:p>
          <a:p>
            <a:endParaRPr lang="fr-BE" dirty="0"/>
          </a:p>
        </p:txBody>
      </p:sp>
      <p:grpSp>
        <p:nvGrpSpPr>
          <p:cNvPr id="9" name="Groupe 8">
            <a:extLst>
              <a:ext uri="{FF2B5EF4-FFF2-40B4-BE49-F238E27FC236}">
                <a16:creationId xmlns:a16="http://schemas.microsoft.com/office/drawing/2014/main" id="{885210A7-CE70-B11E-D6F2-F0966452CDC7}"/>
              </a:ext>
            </a:extLst>
          </p:cNvPr>
          <p:cNvGrpSpPr/>
          <p:nvPr/>
        </p:nvGrpSpPr>
        <p:grpSpPr>
          <a:xfrm>
            <a:off x="738805" y="3779494"/>
            <a:ext cx="9685353" cy="7590005"/>
            <a:chOff x="738805" y="3779494"/>
            <a:chExt cx="9685353" cy="7590005"/>
          </a:xfrm>
        </p:grpSpPr>
        <p:pic>
          <p:nvPicPr>
            <p:cNvPr id="5" name="Image 4" descr="Une image contenant clipart, Dessin d’enfant, dessin humoristique&#10;&#10;Description générée automatiquement">
              <a:extLst>
                <a:ext uri="{FF2B5EF4-FFF2-40B4-BE49-F238E27FC236}">
                  <a16:creationId xmlns:a16="http://schemas.microsoft.com/office/drawing/2014/main" id="{8394229B-3B1A-2EC1-92A5-12A43D4531C5}"/>
                </a:ext>
              </a:extLst>
            </p:cNvPr>
            <p:cNvPicPr>
              <a:picLocks noChangeAspect="1"/>
            </p:cNvPicPr>
            <p:nvPr/>
          </p:nvPicPr>
          <p:blipFill>
            <a:blip r:embed="rId4"/>
            <a:stretch>
              <a:fillRect/>
            </a:stretch>
          </p:blipFill>
          <p:spPr>
            <a:xfrm>
              <a:off x="738805" y="3779494"/>
              <a:ext cx="7863840" cy="4648200"/>
            </a:xfrm>
            <a:prstGeom prst="rect">
              <a:avLst/>
            </a:prstGeom>
          </p:spPr>
        </p:pic>
        <p:sp>
          <p:nvSpPr>
            <p:cNvPr id="3" name="ZoneTexte 2">
              <a:extLst>
                <a:ext uri="{FF2B5EF4-FFF2-40B4-BE49-F238E27FC236}">
                  <a16:creationId xmlns:a16="http://schemas.microsoft.com/office/drawing/2014/main" id="{783596E9-82D2-A78D-597F-445579F73580}"/>
                </a:ext>
              </a:extLst>
            </p:cNvPr>
            <p:cNvSpPr txBox="1"/>
            <p:nvPr/>
          </p:nvSpPr>
          <p:spPr>
            <a:xfrm>
              <a:off x="2560319" y="8814954"/>
              <a:ext cx="7863839" cy="2554545"/>
            </a:xfrm>
            <a:prstGeom prst="rect">
              <a:avLst/>
            </a:prstGeom>
            <a:noFill/>
          </p:spPr>
          <p:txBody>
            <a:bodyPr wrap="square" rtlCol="0">
              <a:spAutoFit/>
            </a:bodyPr>
            <a:lstStyle/>
            <a:p>
              <a:r>
                <a:rPr lang="fr-FR" sz="4000" dirty="0"/>
                <a:t>Pas seulement les réseaux sociaux, mobiliser tous les canaux (FOREM, affiches, journaux, bouche à oreille…) </a:t>
              </a:r>
              <a:endParaRPr lang="fr-BE" sz="4000" dirty="0"/>
            </a:p>
          </p:txBody>
        </p:sp>
      </p:grpSp>
      <p:grpSp>
        <p:nvGrpSpPr>
          <p:cNvPr id="8" name="Groupe 7">
            <a:extLst>
              <a:ext uri="{FF2B5EF4-FFF2-40B4-BE49-F238E27FC236}">
                <a16:creationId xmlns:a16="http://schemas.microsoft.com/office/drawing/2014/main" id="{E28BE8B9-66C5-0157-192B-68B25E0390E8}"/>
              </a:ext>
            </a:extLst>
          </p:cNvPr>
          <p:cNvGrpSpPr/>
          <p:nvPr/>
        </p:nvGrpSpPr>
        <p:grpSpPr>
          <a:xfrm>
            <a:off x="11600700" y="6077565"/>
            <a:ext cx="8548981" cy="3969348"/>
            <a:chOff x="11600700" y="6077565"/>
            <a:chExt cx="8548981" cy="3969348"/>
          </a:xfrm>
        </p:grpSpPr>
        <p:pic>
          <p:nvPicPr>
            <p:cNvPr id="4" name="Image 3" descr="qlUne image contenant Police, logo, Graphique, cercle">
              <a:extLst>
                <a:ext uri="{FF2B5EF4-FFF2-40B4-BE49-F238E27FC236}">
                  <a16:creationId xmlns:a16="http://schemas.microsoft.com/office/drawing/2014/main" id="{A6B82682-387F-8ACA-8FA0-BB870D1B21CB}"/>
                </a:ext>
              </a:extLst>
            </p:cNvPr>
            <p:cNvPicPr>
              <a:picLocks noChangeAspect="1"/>
            </p:cNvPicPr>
            <p:nvPr/>
          </p:nvPicPr>
          <p:blipFill>
            <a:blip r:embed="rId5"/>
            <a:stretch>
              <a:fillRect/>
            </a:stretch>
          </p:blipFill>
          <p:spPr>
            <a:xfrm>
              <a:off x="11600700" y="6421680"/>
              <a:ext cx="4331030" cy="3625233"/>
            </a:xfrm>
            <a:prstGeom prst="rect">
              <a:avLst/>
            </a:prstGeom>
          </p:spPr>
        </p:pic>
        <p:sp>
          <p:nvSpPr>
            <p:cNvPr id="7" name="ZoneTexte 6">
              <a:extLst>
                <a:ext uri="{FF2B5EF4-FFF2-40B4-BE49-F238E27FC236}">
                  <a16:creationId xmlns:a16="http://schemas.microsoft.com/office/drawing/2014/main" id="{316DD1AD-3B1E-BF3A-D7E7-B9B4BBC3C196}"/>
                </a:ext>
              </a:extLst>
            </p:cNvPr>
            <p:cNvSpPr txBox="1"/>
            <p:nvPr/>
          </p:nvSpPr>
          <p:spPr>
            <a:xfrm>
              <a:off x="15488472" y="6077565"/>
              <a:ext cx="4661209" cy="1754326"/>
            </a:xfrm>
            <a:prstGeom prst="rect">
              <a:avLst/>
            </a:prstGeom>
            <a:noFill/>
            <a:ln>
              <a:solidFill>
                <a:srgbClr val="33CCCC"/>
              </a:solidFill>
            </a:ln>
          </p:spPr>
          <p:txBody>
            <a:bodyPr wrap="square" rtlCol="0">
              <a:spAutoFit/>
            </a:bodyPr>
            <a:lstStyle/>
            <a:p>
              <a:r>
                <a:rPr lang="fr-FR" sz="5400" b="1" dirty="0">
                  <a:solidFill>
                    <a:srgbClr val="87CBC9"/>
                  </a:solidFill>
                </a:rPr>
                <a:t>L’exemple, c’est nous !!!</a:t>
              </a:r>
              <a:endParaRPr lang="fr-BE" sz="5400" b="1" dirty="0">
                <a:solidFill>
                  <a:srgbClr val="87CBC9"/>
                </a:solidFill>
              </a:endParaRPr>
            </a:p>
          </p:txBody>
        </p:sp>
      </p:grpSp>
      <p:pic>
        <p:nvPicPr>
          <p:cNvPr id="10" name="Image 9" descr="Une image contenant cercle, Graphique, conception&#10;&#10;Description générée automatiquement">
            <a:extLst>
              <a:ext uri="{FF2B5EF4-FFF2-40B4-BE49-F238E27FC236}">
                <a16:creationId xmlns:a16="http://schemas.microsoft.com/office/drawing/2014/main" id="{E896F245-3338-C0BA-9723-0725FEAD75BF}"/>
              </a:ext>
            </a:extLst>
          </p:cNvPr>
          <p:cNvPicPr>
            <a:picLocks noChangeAspect="1"/>
          </p:cNvPicPr>
          <p:nvPr/>
        </p:nvPicPr>
        <p:blipFill>
          <a:blip r:embed="rId6"/>
          <a:stretch>
            <a:fillRect/>
          </a:stretch>
        </p:blipFill>
        <p:spPr>
          <a:xfrm>
            <a:off x="17741247" y="241068"/>
            <a:ext cx="1972065" cy="1895231"/>
          </a:xfrm>
          <a:prstGeom prst="rect">
            <a:avLst/>
          </a:prstGeom>
        </p:spPr>
      </p:pic>
      <p:grpSp>
        <p:nvGrpSpPr>
          <p:cNvPr id="13" name="Groupe 12">
            <a:extLst>
              <a:ext uri="{FF2B5EF4-FFF2-40B4-BE49-F238E27FC236}">
                <a16:creationId xmlns:a16="http://schemas.microsoft.com/office/drawing/2014/main" id="{47D1887A-3678-891D-0162-FA8B47CCAD9B}"/>
              </a:ext>
            </a:extLst>
          </p:cNvPr>
          <p:cNvGrpSpPr/>
          <p:nvPr/>
        </p:nvGrpSpPr>
        <p:grpSpPr>
          <a:xfrm>
            <a:off x="8251894" y="5747658"/>
            <a:ext cx="3574344" cy="3074517"/>
            <a:chOff x="3395627" y="2859475"/>
            <a:chExt cx="3574344" cy="3574344"/>
          </a:xfrm>
        </p:grpSpPr>
        <p:sp>
          <p:nvSpPr>
            <p:cNvPr id="14" name="Forme 13">
              <a:extLst>
                <a:ext uri="{FF2B5EF4-FFF2-40B4-BE49-F238E27FC236}">
                  <a16:creationId xmlns:a16="http://schemas.microsoft.com/office/drawing/2014/main" id="{4AC7AAA9-5437-1EE0-602F-90647A7D6464}"/>
                </a:ext>
              </a:extLst>
            </p:cNvPr>
            <p:cNvSpPr/>
            <p:nvPr/>
          </p:nvSpPr>
          <p:spPr>
            <a:xfrm>
              <a:off x="3395627" y="2859475"/>
              <a:ext cx="3574344" cy="3574344"/>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BE"/>
            </a:p>
          </p:txBody>
        </p:sp>
        <p:sp>
          <p:nvSpPr>
            <p:cNvPr id="15" name="Forme 4">
              <a:extLst>
                <a:ext uri="{FF2B5EF4-FFF2-40B4-BE49-F238E27FC236}">
                  <a16:creationId xmlns:a16="http://schemas.microsoft.com/office/drawing/2014/main" id="{82EE2ADC-597F-EFB3-BB84-90159DF67CB4}"/>
                </a:ext>
              </a:extLst>
            </p:cNvPr>
            <p:cNvSpPr txBox="1"/>
            <p:nvPr/>
          </p:nvSpPr>
          <p:spPr>
            <a:xfrm>
              <a:off x="3691883" y="3764765"/>
              <a:ext cx="2902356" cy="1763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fr-FR" sz="4700" b="1" dirty="0">
                  <a:solidFill>
                    <a:schemeClr val="tx1"/>
                  </a:solidFill>
                  <a:highlight>
                    <a:srgbClr val="FFFF00"/>
                  </a:highlight>
                </a:rPr>
                <a:t>Direction</a:t>
              </a:r>
              <a:endParaRPr lang="fr-BE" sz="4700" b="1" kern="1200" dirty="0">
                <a:solidFill>
                  <a:schemeClr val="tx1"/>
                </a:solidFill>
                <a:highlight>
                  <a:srgbClr val="FFFF00"/>
                </a:highlight>
              </a:endParaRPr>
            </a:p>
          </p:txBody>
        </p:sp>
      </p:grpSp>
    </p:spTree>
    <p:extLst>
      <p:ext uri="{BB962C8B-B14F-4D97-AF65-F5344CB8AC3E}">
        <p14:creationId xmlns:p14="http://schemas.microsoft.com/office/powerpoint/2010/main" val="3181611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793F7-B04A-3416-5C62-0329C1DC203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B0642BE3-721E-2198-BDD5-56F0F48CB27A}"/>
              </a:ext>
            </a:extLst>
          </p:cNvPr>
          <p:cNvSpPr txBox="1"/>
          <p:nvPr/>
        </p:nvSpPr>
        <p:spPr>
          <a:xfrm>
            <a:off x="415636" y="499389"/>
            <a:ext cx="15960436" cy="10002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S</a:t>
            </a:r>
            <a:r>
              <a:rPr lang="fr-BE" sz="5900" b="1" dirty="0" err="1">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outenir</a:t>
            </a: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 des conditions de travail </a:t>
            </a:r>
            <a:endParaRPr lang="fr-BE" sz="4400" dirty="0">
              <a:solidFill>
                <a:srgbClr val="FF6600"/>
              </a:solidFill>
            </a:endParaRPr>
          </a:p>
        </p:txBody>
      </p:sp>
      <p:pic>
        <p:nvPicPr>
          <p:cNvPr id="7" name="Image 6" descr="Une image contenant Visage humain, texte, femme, capture d’écran&#10;&#10;Description générée automatiquement">
            <a:extLst>
              <a:ext uri="{FF2B5EF4-FFF2-40B4-BE49-F238E27FC236}">
                <a16:creationId xmlns:a16="http://schemas.microsoft.com/office/drawing/2014/main" id="{226EB29E-960A-5653-4FB3-A1AF742E67A5}"/>
              </a:ext>
            </a:extLst>
          </p:cNvPr>
          <p:cNvPicPr>
            <a:picLocks noChangeAspect="1"/>
          </p:cNvPicPr>
          <p:nvPr/>
        </p:nvPicPr>
        <p:blipFill>
          <a:blip r:embed="rId3"/>
          <a:stretch>
            <a:fillRect/>
          </a:stretch>
        </p:blipFill>
        <p:spPr>
          <a:xfrm rot="550290">
            <a:off x="14869229" y="1967214"/>
            <a:ext cx="3842857" cy="54609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ZoneTexte 3">
            <a:extLst>
              <a:ext uri="{FF2B5EF4-FFF2-40B4-BE49-F238E27FC236}">
                <a16:creationId xmlns:a16="http://schemas.microsoft.com/office/drawing/2014/main" id="{C049FFDD-B8F3-C35E-CC81-84B66949B23C}"/>
              </a:ext>
            </a:extLst>
          </p:cNvPr>
          <p:cNvSpPr txBox="1"/>
          <p:nvPr/>
        </p:nvSpPr>
        <p:spPr>
          <a:xfrm>
            <a:off x="4380805" y="7369161"/>
            <a:ext cx="13346521" cy="3170099"/>
          </a:xfrm>
          <a:prstGeom prst="rect">
            <a:avLst/>
          </a:prstGeom>
          <a:noFill/>
        </p:spPr>
        <p:txBody>
          <a:bodyPr wrap="square" rtlCol="0">
            <a:spAutoFit/>
          </a:bodyPr>
          <a:lstStyle/>
          <a:p>
            <a:r>
              <a:rPr lang="fr-BE" sz="4000" dirty="0">
                <a:solidFill>
                  <a:schemeClr val="accent5">
                    <a:lumMod val="50000"/>
                  </a:schemeClr>
                </a:solidFill>
              </a:rPr>
              <a:t>Facteurs de motivation</a:t>
            </a:r>
          </a:p>
          <a:p>
            <a:pPr marL="685800" indent="-685800">
              <a:buFont typeface="Arial" panose="020B0604020202020204" pitchFamily="34" charset="0"/>
              <a:buChar char="•"/>
            </a:pPr>
            <a:r>
              <a:rPr lang="fr-BE" sz="4000" dirty="0">
                <a:solidFill>
                  <a:schemeClr val="accent5">
                    <a:lumMod val="50000"/>
                  </a:schemeClr>
                </a:solidFill>
              </a:rPr>
              <a:t> extrinsèque / intrinsèque (</a:t>
            </a:r>
            <a:r>
              <a:rPr lang="fr-BE" sz="4000" dirty="0" err="1">
                <a:solidFill>
                  <a:schemeClr val="accent5">
                    <a:lumMod val="50000"/>
                  </a:schemeClr>
                </a:solidFill>
              </a:rPr>
              <a:t>Deci,Ryan</a:t>
            </a:r>
            <a:r>
              <a:rPr lang="fr-BE" sz="4000" dirty="0">
                <a:solidFill>
                  <a:schemeClr val="accent5">
                    <a:lumMod val="50000"/>
                  </a:schemeClr>
                </a:solidFill>
              </a:rPr>
              <a:t>, 1985)  </a:t>
            </a:r>
          </a:p>
          <a:p>
            <a:r>
              <a:rPr lang="fr-BE" sz="4000" dirty="0">
                <a:solidFill>
                  <a:schemeClr val="accent5">
                    <a:lumMod val="50000"/>
                  </a:schemeClr>
                </a:solidFill>
              </a:rPr>
              <a:t>Dynamique d’équipe, aux conditions de travail, aux espaces de parole/ de formation </a:t>
            </a:r>
          </a:p>
          <a:p>
            <a:r>
              <a:rPr lang="fr-BE" sz="4000" dirty="0">
                <a:solidFill>
                  <a:schemeClr val="accent5">
                    <a:lumMod val="50000"/>
                  </a:schemeClr>
                </a:solidFill>
              </a:rPr>
              <a:t>Prendre des décisions</a:t>
            </a:r>
          </a:p>
        </p:txBody>
      </p:sp>
      <p:graphicFrame>
        <p:nvGraphicFramePr>
          <p:cNvPr id="12" name="ZoneTexte 2">
            <a:extLst>
              <a:ext uri="{FF2B5EF4-FFF2-40B4-BE49-F238E27FC236}">
                <a16:creationId xmlns:a16="http://schemas.microsoft.com/office/drawing/2014/main" id="{CB86BA8B-1A77-D46F-143C-8ED9EDFF43AC}"/>
              </a:ext>
            </a:extLst>
          </p:cNvPr>
          <p:cNvGraphicFramePr/>
          <p:nvPr>
            <p:extLst>
              <p:ext uri="{D42A27DB-BD31-4B8C-83A1-F6EECF244321}">
                <p14:modId xmlns:p14="http://schemas.microsoft.com/office/powerpoint/2010/main" val="1725850081"/>
              </p:ext>
            </p:extLst>
          </p:nvPr>
        </p:nvGraphicFramePr>
        <p:xfrm>
          <a:off x="415636" y="1597763"/>
          <a:ext cx="13346521" cy="5673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134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1" name="Rectangle 4110">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5687" cy="11310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Visage humain, texte, femme, capture d’écran&#10;&#10;Description générée automatiquement">
            <a:extLst>
              <a:ext uri="{FF2B5EF4-FFF2-40B4-BE49-F238E27FC236}">
                <a16:creationId xmlns:a16="http://schemas.microsoft.com/office/drawing/2014/main" id="{096D78A8-4E55-32C3-5B41-9532B60490C2}"/>
              </a:ext>
            </a:extLst>
          </p:cNvPr>
          <p:cNvPicPr>
            <a:picLocks noChangeAspect="1"/>
          </p:cNvPicPr>
          <p:nvPr/>
        </p:nvPicPr>
        <p:blipFill>
          <a:blip r:embed="rId3"/>
          <a:srcRect r="11200" b="-1"/>
          <a:stretch/>
        </p:blipFill>
        <p:spPr>
          <a:xfrm>
            <a:off x="20" y="-1"/>
            <a:ext cx="6491491" cy="1040606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useBgFill="1">
        <p:nvSpPr>
          <p:cNvPr id="4112" name="Rectangle 4111">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4229" y="332090"/>
            <a:ext cx="12481272" cy="345360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5C4F6E38-D8E1-3886-026C-4673974FE409}"/>
              </a:ext>
            </a:extLst>
          </p:cNvPr>
          <p:cNvSpPr txBox="1"/>
          <p:nvPr/>
        </p:nvSpPr>
        <p:spPr>
          <a:xfrm>
            <a:off x="7455976" y="731744"/>
            <a:ext cx="4734889" cy="26543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defTabSz="914400">
              <a:lnSpc>
                <a:spcPct val="90000"/>
              </a:lnSpc>
              <a:spcBef>
                <a:spcPct val="0"/>
              </a:spcBef>
              <a:spcAft>
                <a:spcPts val="600"/>
              </a:spcAft>
            </a:pPr>
            <a:r>
              <a:rPr lang="en-US" sz="3900" b="1" kern="1200" dirty="0">
                <a:ln/>
                <a:solidFill>
                  <a:schemeClr val="tx1"/>
                </a:solidFill>
                <a:effectLst>
                  <a:outerShdw blurRad="75057" dist="38100" dir="5400000" sy="-20000" rotWithShape="0">
                    <a:prstClr val="black">
                      <a:alpha val="25000"/>
                    </a:prstClr>
                  </a:outerShdw>
                </a:effectLst>
                <a:latin typeface="+mj-lt"/>
                <a:ea typeface="+mj-ea"/>
                <a:cs typeface="+mj-cs"/>
              </a:rPr>
              <a:t>Accueil</a:t>
            </a:r>
            <a:r>
              <a:rPr lang="en-US" sz="3900" kern="1200" dirty="0">
                <a:solidFill>
                  <a:schemeClr val="tx1"/>
                </a:solidFill>
                <a:latin typeface="+mj-lt"/>
                <a:ea typeface="+mj-ea"/>
                <a:cs typeface="+mj-cs"/>
              </a:rPr>
              <a:t> </a:t>
            </a:r>
            <a:r>
              <a:rPr lang="en-US" sz="3900" b="1" kern="1200" dirty="0">
                <a:ln/>
                <a:solidFill>
                  <a:schemeClr val="tx1"/>
                </a:solidFill>
                <a:effectLst>
                  <a:outerShdw blurRad="75057" dist="38100" dir="5400000" sy="-20000" rotWithShape="0">
                    <a:prstClr val="black">
                      <a:alpha val="25000"/>
                    </a:prstClr>
                  </a:outerShdw>
                </a:effectLst>
                <a:latin typeface="+mj-lt"/>
                <a:ea typeface="+mj-ea"/>
                <a:cs typeface="+mj-cs"/>
              </a:rPr>
              <a:t>Stagiaire / Nouveau </a:t>
            </a:r>
            <a:r>
              <a:rPr lang="en-US" sz="3900" b="1" kern="1200" dirty="0" err="1">
                <a:ln/>
                <a:solidFill>
                  <a:schemeClr val="tx1"/>
                </a:solidFill>
                <a:effectLst>
                  <a:outerShdw blurRad="75057" dist="38100" dir="5400000" sy="-20000" rotWithShape="0">
                    <a:prstClr val="black">
                      <a:alpha val="25000"/>
                    </a:prstClr>
                  </a:outerShdw>
                </a:effectLst>
                <a:latin typeface="+mj-lt"/>
                <a:ea typeface="+mj-ea"/>
                <a:cs typeface="+mj-cs"/>
              </a:rPr>
              <a:t>collaborateur</a:t>
            </a:r>
            <a:endParaRPr lang="en-US" sz="3900" kern="1200" dirty="0">
              <a:solidFill>
                <a:schemeClr val="tx1"/>
              </a:solidFill>
              <a:latin typeface="+mj-lt"/>
              <a:ea typeface="+mj-ea"/>
              <a:cs typeface="+mj-cs"/>
            </a:endParaRPr>
          </a:p>
        </p:txBody>
      </p:sp>
      <p:sp>
        <p:nvSpPr>
          <p:cNvPr id="4113" name="Rectangle 4112">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3120" y="1480230"/>
            <a:ext cx="211110" cy="1161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4" name="Rectangle 4113">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03601" y="2043815"/>
            <a:ext cx="2413000" cy="30159"/>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10934011-D0CA-4B84-F6E2-7936589436EE}"/>
              </a:ext>
            </a:extLst>
          </p:cNvPr>
          <p:cNvSpPr txBox="1"/>
          <p:nvPr/>
        </p:nvSpPr>
        <p:spPr>
          <a:xfrm>
            <a:off x="12848693" y="731744"/>
            <a:ext cx="6122182" cy="2654300"/>
          </a:xfrm>
          <a:prstGeom prst="rect">
            <a:avLst/>
          </a:prstGeom>
        </p:spPr>
        <p:txBody>
          <a:bodyPr vert="horz" lIns="91440" tIns="45720" rIns="91440" bIns="45720" rtlCol="0" anchor="ctr">
            <a:normAutofit/>
          </a:bodyPr>
          <a:lstStyle/>
          <a:p>
            <a:pPr marL="685800" indent="-228600" defTabSz="914400">
              <a:lnSpc>
                <a:spcPct val="90000"/>
              </a:lnSpc>
              <a:spcAft>
                <a:spcPts val="600"/>
              </a:spcAft>
              <a:buFont typeface="Arial" panose="020B0604020202020204" pitchFamily="34" charset="0"/>
              <a:buChar char="•"/>
            </a:pPr>
            <a:r>
              <a:rPr lang="en-US" sz="2600" dirty="0" err="1"/>
              <a:t>Quel</a:t>
            </a:r>
            <a:r>
              <a:rPr lang="en-US" sz="2600" dirty="0"/>
              <a:t> accueil des stagiaires, des nouveaux ?</a:t>
            </a:r>
          </a:p>
          <a:p>
            <a:pPr marL="685800" indent="-228600" defTabSz="914400">
              <a:lnSpc>
                <a:spcPct val="90000"/>
              </a:lnSpc>
              <a:spcAft>
                <a:spcPts val="600"/>
              </a:spcAft>
              <a:buFont typeface="Arial" panose="020B0604020202020204" pitchFamily="34" charset="0"/>
              <a:buChar char="•"/>
            </a:pPr>
            <a:r>
              <a:rPr lang="en-US" sz="2600" dirty="0" err="1"/>
              <a:t>Quels</a:t>
            </a:r>
            <a:r>
              <a:rPr lang="en-US" sz="2600" dirty="0"/>
              <a:t> </a:t>
            </a:r>
            <a:r>
              <a:rPr lang="en-US" sz="2600" dirty="0" err="1"/>
              <a:t>dispositifs</a:t>
            </a:r>
            <a:r>
              <a:rPr lang="en-US" sz="2600" dirty="0"/>
              <a:t>?  (par le MA / par l’école/ par </a:t>
            </a:r>
            <a:r>
              <a:rPr lang="en-US" sz="2600" dirty="0" err="1"/>
              <a:t>l’organisme</a:t>
            </a:r>
            <a:r>
              <a:rPr lang="en-US" sz="2600" dirty="0"/>
              <a:t> </a:t>
            </a:r>
            <a:r>
              <a:rPr lang="en-US" sz="2600" dirty="0" err="1"/>
              <a:t>d’insertion</a:t>
            </a:r>
            <a:r>
              <a:rPr lang="en-US" sz="2600" dirty="0"/>
              <a:t>, …) </a:t>
            </a:r>
          </a:p>
          <a:p>
            <a:pPr marL="685800" indent="-228600" defTabSz="914400">
              <a:lnSpc>
                <a:spcPct val="90000"/>
              </a:lnSpc>
              <a:spcAft>
                <a:spcPts val="600"/>
              </a:spcAft>
              <a:buFont typeface="Arial" panose="020B0604020202020204" pitchFamily="34" charset="0"/>
              <a:buChar char="•"/>
            </a:pPr>
            <a:r>
              <a:rPr lang="en-US" sz="2600" dirty="0"/>
              <a:t>(se </a:t>
            </a:r>
            <a:r>
              <a:rPr lang="en-US" sz="2600" dirty="0" err="1"/>
              <a:t>sentir</a:t>
            </a:r>
            <a:r>
              <a:rPr lang="en-US" sz="2600" dirty="0"/>
              <a:t> le /la </a:t>
            </a:r>
            <a:r>
              <a:rPr lang="en-US" sz="2600" dirty="0" err="1"/>
              <a:t>bienvenu.e</a:t>
            </a:r>
            <a:r>
              <a:rPr lang="en-US" sz="2600" dirty="0"/>
              <a:t> ; place de </a:t>
            </a:r>
            <a:r>
              <a:rPr lang="en-US" sz="2600" dirty="0" err="1"/>
              <a:t>l’erreur</a:t>
            </a:r>
            <a:r>
              <a:rPr lang="en-US" sz="2600" dirty="0"/>
              <a:t>, du feedback,…)</a:t>
            </a:r>
          </a:p>
        </p:txBody>
      </p:sp>
      <p:pic>
        <p:nvPicPr>
          <p:cNvPr id="9" name="Image 8" descr="Une image contenant texte, capture d’écran, Police, conception&#10;&#10;Description générée automatiquement">
            <a:extLst>
              <a:ext uri="{FF2B5EF4-FFF2-40B4-BE49-F238E27FC236}">
                <a16:creationId xmlns:a16="http://schemas.microsoft.com/office/drawing/2014/main" id="{01ADA588-844E-3786-6F5C-3F4C23BEF045}"/>
              </a:ext>
            </a:extLst>
          </p:cNvPr>
          <p:cNvPicPr>
            <a:picLocks noChangeAspect="1"/>
          </p:cNvPicPr>
          <p:nvPr/>
        </p:nvPicPr>
        <p:blipFill>
          <a:blip r:embed="rId4"/>
          <a:srcRect r="1" b="26183"/>
          <a:stretch/>
        </p:blipFill>
        <p:spPr>
          <a:xfrm rot="21600000">
            <a:off x="6853120" y="4244378"/>
            <a:ext cx="6469005" cy="616168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098" name="Picture 2" descr="Vue De Face De Jeunes Amis Tenant Une Bulle De Discussion | Photo Gratuite">
            <a:extLst>
              <a:ext uri="{FF2B5EF4-FFF2-40B4-BE49-F238E27FC236}">
                <a16:creationId xmlns:a16="http://schemas.microsoft.com/office/drawing/2014/main" id="{5E2B281B-3E08-B191-C6E7-C7AD4FFA8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0817" b="1"/>
          <a:stretch/>
        </p:blipFill>
        <p:spPr bwMode="auto">
          <a:xfrm>
            <a:off x="13672480" y="4222425"/>
            <a:ext cx="6433207" cy="618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7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95D7-03A7-75A5-698F-4B82982BB2DC}"/>
            </a:ext>
          </a:extLst>
        </p:cNvPr>
        <p:cNvGrpSpPr/>
        <p:nvPr/>
      </p:nvGrpSpPr>
      <p:grpSpPr>
        <a:xfrm>
          <a:off x="0" y="0"/>
          <a:ext cx="0" cy="0"/>
          <a:chOff x="0" y="0"/>
          <a:chExt cx="0" cy="0"/>
        </a:xfrm>
      </p:grpSpPr>
      <p:pic>
        <p:nvPicPr>
          <p:cNvPr id="16" name="Image 15" descr="Une image contenant habits, dessin, illustration, dessin humoristique&#10;&#10;Description générée automatiquement">
            <a:extLst>
              <a:ext uri="{FF2B5EF4-FFF2-40B4-BE49-F238E27FC236}">
                <a16:creationId xmlns:a16="http://schemas.microsoft.com/office/drawing/2014/main" id="{3D70C5FE-5759-94CF-8EE7-CCF3862D0D4D}"/>
              </a:ext>
            </a:extLst>
          </p:cNvPr>
          <p:cNvPicPr>
            <a:picLocks noChangeAspect="1"/>
          </p:cNvPicPr>
          <p:nvPr/>
        </p:nvPicPr>
        <p:blipFill>
          <a:blip r:embed="rId2"/>
          <a:stretch>
            <a:fillRect/>
          </a:stretch>
        </p:blipFill>
        <p:spPr>
          <a:xfrm>
            <a:off x="9508665" y="779384"/>
            <a:ext cx="10060582" cy="9104470"/>
          </a:xfrm>
          <a:prstGeom prst="rect">
            <a:avLst/>
          </a:prstGeom>
        </p:spPr>
      </p:pic>
      <p:sp>
        <p:nvSpPr>
          <p:cNvPr id="6" name="ZoneTexte 5">
            <a:extLst>
              <a:ext uri="{FF2B5EF4-FFF2-40B4-BE49-F238E27FC236}">
                <a16:creationId xmlns:a16="http://schemas.microsoft.com/office/drawing/2014/main" id="{DEE0B1E2-852D-CE75-4DD5-2FC86766FF03}"/>
              </a:ext>
            </a:extLst>
          </p:cNvPr>
          <p:cNvSpPr txBox="1"/>
          <p:nvPr/>
        </p:nvSpPr>
        <p:spPr>
          <a:xfrm>
            <a:off x="262664" y="1103234"/>
            <a:ext cx="11075892" cy="10002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L’exemple, c’est nous !</a:t>
            </a:r>
            <a:endParaRPr lang="fr-BE" sz="4400" dirty="0">
              <a:solidFill>
                <a:srgbClr val="FF6600"/>
              </a:solidFill>
            </a:endParaRPr>
          </a:p>
        </p:txBody>
      </p:sp>
      <p:pic>
        <p:nvPicPr>
          <p:cNvPr id="2" name="Image 1" descr="Une image contenant cercle&#10;&#10;Description générée automatiquement">
            <a:extLst>
              <a:ext uri="{FF2B5EF4-FFF2-40B4-BE49-F238E27FC236}">
                <a16:creationId xmlns:a16="http://schemas.microsoft.com/office/drawing/2014/main" id="{7A96510D-29C7-1A2F-2B10-F7FAB182CDC7}"/>
              </a:ext>
            </a:extLst>
          </p:cNvPr>
          <p:cNvPicPr>
            <a:picLocks noChangeAspect="1"/>
          </p:cNvPicPr>
          <p:nvPr/>
        </p:nvPicPr>
        <p:blipFill>
          <a:blip r:embed="rId3"/>
          <a:stretch>
            <a:fillRect/>
          </a:stretch>
        </p:blipFill>
        <p:spPr>
          <a:xfrm>
            <a:off x="911608" y="7656685"/>
            <a:ext cx="2377075" cy="2227169"/>
          </a:xfrm>
          <a:prstGeom prst="rect">
            <a:avLst/>
          </a:prstGeom>
        </p:spPr>
      </p:pic>
      <p:sp>
        <p:nvSpPr>
          <p:cNvPr id="3" name="ZoneTexte 2">
            <a:extLst>
              <a:ext uri="{FF2B5EF4-FFF2-40B4-BE49-F238E27FC236}">
                <a16:creationId xmlns:a16="http://schemas.microsoft.com/office/drawing/2014/main" id="{819C6C41-C0A7-494C-6E12-D5483DA4FF11}"/>
              </a:ext>
            </a:extLst>
          </p:cNvPr>
          <p:cNvSpPr txBox="1"/>
          <p:nvPr/>
        </p:nvSpPr>
        <p:spPr>
          <a:xfrm>
            <a:off x="1549088" y="2518266"/>
            <a:ext cx="9506839" cy="6740307"/>
          </a:xfrm>
          <a:prstGeom prst="rect">
            <a:avLst/>
          </a:prstGeom>
          <a:noFill/>
        </p:spPr>
        <p:txBody>
          <a:bodyPr wrap="square" rtlCol="0">
            <a:spAutoFit/>
          </a:bodyPr>
          <a:lstStyle/>
          <a:p>
            <a:pPr marL="285750" indent="-285750">
              <a:buFont typeface="Arial" panose="020B0604020202020204" pitchFamily="34" charset="0"/>
              <a:buChar char="•"/>
            </a:pPr>
            <a:r>
              <a:rPr lang="fr-BE" sz="5400" dirty="0">
                <a:solidFill>
                  <a:schemeClr val="accent5">
                    <a:lumMod val="50000"/>
                  </a:schemeClr>
                </a:solidFill>
              </a:rPr>
              <a:t>Comment travailler la question de l’exemple dans une équipe ? </a:t>
            </a:r>
          </a:p>
          <a:p>
            <a:pPr marL="285750" indent="-285750">
              <a:buFont typeface="Arial" panose="020B0604020202020204" pitchFamily="34" charset="0"/>
              <a:buChar char="•"/>
            </a:pPr>
            <a:r>
              <a:rPr lang="fr-BE" sz="5400" dirty="0">
                <a:solidFill>
                  <a:schemeClr val="accent5">
                    <a:lumMod val="50000"/>
                  </a:schemeClr>
                </a:solidFill>
              </a:rPr>
              <a:t>Comment soutenir la possibilité d’exprimer de l’aide? </a:t>
            </a:r>
          </a:p>
          <a:p>
            <a:pPr marL="285750" indent="-285750">
              <a:buFont typeface="Arial" panose="020B0604020202020204" pitchFamily="34" charset="0"/>
              <a:buChar char="•"/>
            </a:pPr>
            <a:r>
              <a:rPr lang="fr-BE" sz="5400" dirty="0">
                <a:solidFill>
                  <a:schemeClr val="accent5">
                    <a:lumMod val="50000"/>
                  </a:schemeClr>
                </a:solidFill>
              </a:rPr>
              <a:t>Comment accueillir les nouveaux? Les stagiaires ? </a:t>
            </a:r>
          </a:p>
          <a:p>
            <a:pPr marL="285750" indent="-285750">
              <a:buFont typeface="Arial" panose="020B0604020202020204" pitchFamily="34" charset="0"/>
              <a:buChar char="•"/>
            </a:pPr>
            <a:endParaRPr lang="fr-BE" sz="5400" dirty="0">
              <a:solidFill>
                <a:schemeClr val="accent5">
                  <a:lumMod val="50000"/>
                </a:schemeClr>
              </a:solidFill>
            </a:endParaRPr>
          </a:p>
          <a:p>
            <a:pPr marL="285750" indent="-285750">
              <a:buFont typeface="Arial" panose="020B0604020202020204" pitchFamily="34" charset="0"/>
              <a:buChar char="•"/>
            </a:pPr>
            <a:r>
              <a:rPr lang="fr-BE" sz="5400" dirty="0">
                <a:solidFill>
                  <a:schemeClr val="accent5">
                    <a:lumMod val="50000"/>
                  </a:schemeClr>
                </a:solidFill>
              </a:rPr>
              <a:t>Quelles valeurs? </a:t>
            </a:r>
          </a:p>
        </p:txBody>
      </p:sp>
    </p:spTree>
    <p:extLst>
      <p:ext uri="{BB962C8B-B14F-4D97-AF65-F5344CB8AC3E}">
        <p14:creationId xmlns:p14="http://schemas.microsoft.com/office/powerpoint/2010/main" val="395764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65D2FE1-B297-EBCD-2F75-3E81672B7D8C}"/>
              </a:ext>
            </a:extLst>
          </p:cNvPr>
          <p:cNvSpPr txBox="1"/>
          <p:nvPr/>
        </p:nvSpPr>
        <p:spPr>
          <a:xfrm>
            <a:off x="332509" y="896701"/>
            <a:ext cx="8744989" cy="10002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Et quand ça coince …</a:t>
            </a:r>
            <a:endParaRPr lang="fr-BE" sz="4400" dirty="0">
              <a:solidFill>
                <a:srgbClr val="FF6600"/>
              </a:solidFill>
            </a:endParaRPr>
          </a:p>
        </p:txBody>
      </p:sp>
      <p:pic>
        <p:nvPicPr>
          <p:cNvPr id="10" name="Image 9" descr="Une image contenant Dessin d’enfant, clipart&#10;&#10;Description générée automatiquement">
            <a:extLst>
              <a:ext uri="{FF2B5EF4-FFF2-40B4-BE49-F238E27FC236}">
                <a16:creationId xmlns:a16="http://schemas.microsoft.com/office/drawing/2014/main" id="{7DD32495-5A5E-ACD8-3130-050127A4315D}"/>
              </a:ext>
            </a:extLst>
          </p:cNvPr>
          <p:cNvPicPr>
            <a:picLocks noChangeAspect="1"/>
          </p:cNvPicPr>
          <p:nvPr/>
        </p:nvPicPr>
        <p:blipFill>
          <a:blip r:embed="rId3"/>
          <a:stretch>
            <a:fillRect/>
          </a:stretch>
        </p:blipFill>
        <p:spPr>
          <a:xfrm>
            <a:off x="9077498" y="657363"/>
            <a:ext cx="4844408" cy="3762085"/>
          </a:xfrm>
          <a:prstGeom prst="rect">
            <a:avLst/>
          </a:prstGeom>
        </p:spPr>
      </p:pic>
      <p:pic>
        <p:nvPicPr>
          <p:cNvPr id="11" name="Image 10" descr="Une image contenant horloge, dessin humoristique, réveil, Horloge murale&#10;&#10;Description générée automatiquement">
            <a:extLst>
              <a:ext uri="{FF2B5EF4-FFF2-40B4-BE49-F238E27FC236}">
                <a16:creationId xmlns:a16="http://schemas.microsoft.com/office/drawing/2014/main" id="{86BC8F18-75C1-D834-0BAD-E9B657DD5619}"/>
              </a:ext>
            </a:extLst>
          </p:cNvPr>
          <p:cNvPicPr>
            <a:picLocks noChangeAspect="1"/>
          </p:cNvPicPr>
          <p:nvPr/>
        </p:nvPicPr>
        <p:blipFill>
          <a:blip r:embed="rId4"/>
          <a:stretch>
            <a:fillRect/>
          </a:stretch>
        </p:blipFill>
        <p:spPr>
          <a:xfrm>
            <a:off x="12196223" y="5193661"/>
            <a:ext cx="7949355" cy="6117277"/>
          </a:xfrm>
          <a:prstGeom prst="rect">
            <a:avLst/>
          </a:prstGeom>
        </p:spPr>
      </p:pic>
      <p:sp>
        <p:nvSpPr>
          <p:cNvPr id="2" name="ZoneTexte 1">
            <a:extLst>
              <a:ext uri="{FF2B5EF4-FFF2-40B4-BE49-F238E27FC236}">
                <a16:creationId xmlns:a16="http://schemas.microsoft.com/office/drawing/2014/main" id="{4C2B1004-6B5D-BF37-3222-BEEFC51DC3C0}"/>
              </a:ext>
            </a:extLst>
          </p:cNvPr>
          <p:cNvSpPr txBox="1"/>
          <p:nvPr/>
        </p:nvSpPr>
        <p:spPr>
          <a:xfrm>
            <a:off x="939336" y="1511155"/>
            <a:ext cx="9566103" cy="5078313"/>
          </a:xfrm>
          <a:prstGeom prst="rect">
            <a:avLst/>
          </a:prstGeom>
          <a:noFill/>
        </p:spPr>
        <p:txBody>
          <a:bodyPr wrap="square" rtlCol="0">
            <a:spAutoFit/>
          </a:bodyPr>
          <a:lstStyle/>
          <a:p>
            <a:pPr marL="285750" indent="-285750">
              <a:buFont typeface="Arial" panose="020B0604020202020204" pitchFamily="34" charset="0"/>
              <a:buChar char="•"/>
            </a:pPr>
            <a:endParaRPr lang="fr-BE" sz="5400" dirty="0">
              <a:solidFill>
                <a:schemeClr val="accent5">
                  <a:lumMod val="50000"/>
                </a:schemeClr>
              </a:solidFill>
            </a:endParaRPr>
          </a:p>
          <a:p>
            <a:pPr marL="285750" indent="-285750">
              <a:buFont typeface="Arial" panose="020B0604020202020204" pitchFamily="34" charset="0"/>
              <a:buChar char="•"/>
            </a:pPr>
            <a:r>
              <a:rPr lang="fr-BE" sz="5400" dirty="0">
                <a:solidFill>
                  <a:schemeClr val="accent5">
                    <a:lumMod val="50000"/>
                  </a:schemeClr>
                </a:solidFill>
              </a:rPr>
              <a:t>Quel espace pour </a:t>
            </a:r>
            <a:r>
              <a:rPr lang="fr-BE" sz="5400" b="1" dirty="0">
                <a:solidFill>
                  <a:schemeClr val="accent5">
                    <a:lumMod val="50000"/>
                  </a:schemeClr>
                </a:solidFill>
              </a:rPr>
              <a:t>exprimer?</a:t>
            </a:r>
          </a:p>
          <a:p>
            <a:pPr marL="285750" indent="-285750">
              <a:buFont typeface="Arial" panose="020B0604020202020204" pitchFamily="34" charset="0"/>
              <a:buChar char="•"/>
            </a:pPr>
            <a:r>
              <a:rPr lang="fr-BE" sz="5400" dirty="0">
                <a:solidFill>
                  <a:schemeClr val="accent5">
                    <a:lumMod val="50000"/>
                  </a:schemeClr>
                </a:solidFill>
              </a:rPr>
              <a:t>Comment soutenir? </a:t>
            </a:r>
          </a:p>
          <a:p>
            <a:pPr marL="285750" indent="-285750">
              <a:buFont typeface="Arial" panose="020B0604020202020204" pitchFamily="34" charset="0"/>
              <a:buChar char="•"/>
            </a:pPr>
            <a:r>
              <a:rPr lang="fr-BE" sz="5400" dirty="0">
                <a:solidFill>
                  <a:schemeClr val="accent5">
                    <a:lumMod val="50000"/>
                  </a:schemeClr>
                </a:solidFill>
              </a:rPr>
              <a:t>Apprendre à dire sa difficulté/</a:t>
            </a:r>
          </a:p>
          <a:p>
            <a:pPr marL="285750" indent="-285750">
              <a:buFont typeface="Arial" panose="020B0604020202020204" pitchFamily="34" charset="0"/>
              <a:buChar char="•"/>
            </a:pPr>
            <a:r>
              <a:rPr lang="fr-BE" sz="5400" dirty="0">
                <a:solidFill>
                  <a:schemeClr val="accent5">
                    <a:lumMod val="50000"/>
                  </a:schemeClr>
                </a:solidFill>
              </a:rPr>
              <a:t>Faire du feedback </a:t>
            </a:r>
          </a:p>
          <a:p>
            <a:pPr marL="285750" indent="-285750">
              <a:buFont typeface="Arial" panose="020B0604020202020204" pitchFamily="34" charset="0"/>
              <a:buChar char="•"/>
            </a:pPr>
            <a:r>
              <a:rPr lang="fr-BE" sz="5400" dirty="0">
                <a:solidFill>
                  <a:schemeClr val="accent5">
                    <a:lumMod val="50000"/>
                  </a:schemeClr>
                </a:solidFill>
              </a:rPr>
              <a:t>S’arrêter pour </a:t>
            </a:r>
            <a:r>
              <a:rPr lang="fr-BE" sz="5400" b="1" dirty="0">
                <a:solidFill>
                  <a:schemeClr val="accent5">
                    <a:lumMod val="50000"/>
                  </a:schemeClr>
                </a:solidFill>
              </a:rPr>
              <a:t>écouter, parler …</a:t>
            </a:r>
            <a:endParaRPr lang="fr-BE" sz="5400" dirty="0">
              <a:solidFill>
                <a:schemeClr val="accent5">
                  <a:lumMod val="50000"/>
                </a:schemeClr>
              </a:solidFill>
            </a:endParaRPr>
          </a:p>
        </p:txBody>
      </p:sp>
      <p:sp>
        <p:nvSpPr>
          <p:cNvPr id="4" name="ZoneTexte 3">
            <a:extLst>
              <a:ext uri="{FF2B5EF4-FFF2-40B4-BE49-F238E27FC236}">
                <a16:creationId xmlns:a16="http://schemas.microsoft.com/office/drawing/2014/main" id="{0EC1BF2C-880D-D93F-1538-783B26924269}"/>
              </a:ext>
            </a:extLst>
          </p:cNvPr>
          <p:cNvSpPr txBox="1"/>
          <p:nvPr/>
        </p:nvSpPr>
        <p:spPr>
          <a:xfrm>
            <a:off x="939336" y="7882967"/>
            <a:ext cx="10070756" cy="1200329"/>
          </a:xfrm>
          <a:prstGeom prst="rect">
            <a:avLst/>
          </a:prstGeom>
          <a:noFill/>
        </p:spPr>
        <p:txBody>
          <a:bodyPr wrap="square">
            <a:spAutoFit/>
          </a:bodyPr>
          <a:lstStyle/>
          <a:p>
            <a:r>
              <a:rPr lang="fr-BE" sz="3600" dirty="0">
                <a:solidFill>
                  <a:schemeClr val="accent5">
                    <a:lumMod val="50000"/>
                  </a:schemeClr>
                </a:solidFill>
              </a:rPr>
              <a:t>=&gt; Dispositif « bourse pour supervision collective » (p. 5 catalogue formations petite enfance)</a:t>
            </a:r>
          </a:p>
        </p:txBody>
      </p:sp>
    </p:spTree>
    <p:extLst>
      <p:ext uri="{BB962C8B-B14F-4D97-AF65-F5344CB8AC3E}">
        <p14:creationId xmlns:p14="http://schemas.microsoft.com/office/powerpoint/2010/main" val="8454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AD3ED-484B-8D72-E778-5B4121AA538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EADAC0E-2B42-214F-9D36-BE43755A887F}"/>
              </a:ext>
            </a:extLst>
          </p:cNvPr>
          <p:cNvSpPr txBox="1"/>
          <p:nvPr/>
        </p:nvSpPr>
        <p:spPr>
          <a:xfrm>
            <a:off x="85819" y="375750"/>
            <a:ext cx="11008946" cy="19082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Nothing </a:t>
            </a:r>
            <a:r>
              <a:rPr lang="fr-BE" sz="5900" b="1" dirty="0" err="1">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without</a:t>
            </a: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 Joy… </a:t>
            </a:r>
          </a:p>
          <a:p>
            <a:pPr algn="ct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(L. </a:t>
            </a:r>
            <a:r>
              <a:rPr lang="fr-BE" sz="5900" b="1" dirty="0" err="1">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Malaguzzi</a:t>
            </a: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a:t>
            </a:r>
            <a:endParaRPr lang="fr-BE" sz="4400" dirty="0">
              <a:solidFill>
                <a:srgbClr val="FF6600"/>
              </a:solidFill>
            </a:endParaRPr>
          </a:p>
        </p:txBody>
      </p:sp>
      <p:sp>
        <p:nvSpPr>
          <p:cNvPr id="3" name="ZoneTexte 2">
            <a:extLst>
              <a:ext uri="{FF2B5EF4-FFF2-40B4-BE49-F238E27FC236}">
                <a16:creationId xmlns:a16="http://schemas.microsoft.com/office/drawing/2014/main" id="{8764B8EF-2774-FA77-47B1-E1867B6072AA}"/>
              </a:ext>
            </a:extLst>
          </p:cNvPr>
          <p:cNvSpPr txBox="1"/>
          <p:nvPr/>
        </p:nvSpPr>
        <p:spPr>
          <a:xfrm>
            <a:off x="1039682" y="2716604"/>
            <a:ext cx="10989849" cy="2585323"/>
          </a:xfrm>
          <a:prstGeom prst="rect">
            <a:avLst/>
          </a:prstGeom>
          <a:noFill/>
        </p:spPr>
        <p:txBody>
          <a:bodyPr wrap="square" rtlCol="0">
            <a:spAutoFit/>
          </a:bodyPr>
          <a:lstStyle/>
          <a:p>
            <a:pPr marL="285750" indent="-285750">
              <a:buFont typeface="Arial" panose="020B0604020202020204" pitchFamily="34" charset="0"/>
              <a:buChar char="•"/>
            </a:pPr>
            <a:r>
              <a:rPr lang="fr-FR" sz="5400" dirty="0">
                <a:solidFill>
                  <a:schemeClr val="accent5">
                    <a:lumMod val="50000"/>
                  </a:schemeClr>
                </a:solidFill>
              </a:rPr>
              <a:t>U</a:t>
            </a:r>
            <a:r>
              <a:rPr lang="fr-BE" sz="5400" dirty="0">
                <a:solidFill>
                  <a:schemeClr val="accent5">
                    <a:lumMod val="50000"/>
                  </a:schemeClr>
                </a:solidFill>
              </a:rPr>
              <a:t>n espace de rencontres , de plaisir,  où chacun est le bienvenu, comme à la maison </a:t>
            </a:r>
          </a:p>
        </p:txBody>
      </p:sp>
      <p:pic>
        <p:nvPicPr>
          <p:cNvPr id="1028" name="Picture 4" descr="&quot;Do nothing without JOY!&quot; ~ Loris Malaguzzi | Reggio Emilia | Pinterest ...">
            <a:extLst>
              <a:ext uri="{FF2B5EF4-FFF2-40B4-BE49-F238E27FC236}">
                <a16:creationId xmlns:a16="http://schemas.microsoft.com/office/drawing/2014/main" id="{C36D3E26-C41A-2FA9-D400-212C34C83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4961" y="2475571"/>
            <a:ext cx="6254908" cy="6721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umbs and Craft: Sarubobo dolls">
            <a:extLst>
              <a:ext uri="{FF2B5EF4-FFF2-40B4-BE49-F238E27FC236}">
                <a16:creationId xmlns:a16="http://schemas.microsoft.com/office/drawing/2014/main" id="{135E8905-7B7E-762E-D1E6-CE9378E0B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147" y="5092331"/>
            <a:ext cx="6086803" cy="5137262"/>
          </a:xfrm>
          <a:prstGeom prst="rect">
            <a:avLst/>
          </a:prstGeom>
          <a:noFill/>
          <a:extLst>
            <a:ext uri="{909E8E84-426E-40DD-AFC4-6F175D3DCCD1}">
              <a14:hiddenFill xmlns:a14="http://schemas.microsoft.com/office/drawing/2010/main">
                <a:solidFill>
                  <a:srgbClr val="FFFFFF"/>
                </a:solidFill>
              </a14:hiddenFill>
            </a:ext>
          </a:extLst>
        </p:spPr>
      </p:pic>
      <p:pic>
        <p:nvPicPr>
          <p:cNvPr id="2" name="Espace réservé du contenu 5">
            <a:extLst>
              <a:ext uri="{FF2B5EF4-FFF2-40B4-BE49-F238E27FC236}">
                <a16:creationId xmlns:a16="http://schemas.microsoft.com/office/drawing/2014/main" id="{9DA5D55C-E817-379D-950E-EEB9E5662D73}"/>
              </a:ext>
            </a:extLst>
          </p:cNvPr>
          <p:cNvPicPr>
            <a:picLocks noGrp="1" noChangeAspect="1"/>
          </p:cNvPicPr>
          <p:nvPr>
            <p:ph sz="half" idx="15"/>
          </p:nvPr>
        </p:nvPicPr>
        <p:blipFill>
          <a:blip r:embed="rId5"/>
          <a:stretch>
            <a:fillRect/>
          </a:stretch>
        </p:blipFill>
        <p:spPr>
          <a:xfrm>
            <a:off x="1480140" y="5413449"/>
            <a:ext cx="4110152" cy="4495026"/>
          </a:xfrm>
        </p:spPr>
      </p:pic>
    </p:spTree>
    <p:extLst>
      <p:ext uri="{BB962C8B-B14F-4D97-AF65-F5344CB8AC3E}">
        <p14:creationId xmlns:p14="http://schemas.microsoft.com/office/powerpoint/2010/main" val="211531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FDF5B-73EA-AC24-9631-3821A84557F5}"/>
            </a:ext>
          </a:extLst>
        </p:cNvPr>
        <p:cNvGrpSpPr/>
        <p:nvPr/>
      </p:nvGrpSpPr>
      <p:grpSpPr>
        <a:xfrm>
          <a:off x="0" y="0"/>
          <a:ext cx="0" cy="0"/>
          <a:chOff x="0" y="0"/>
          <a:chExt cx="0" cy="0"/>
        </a:xfrm>
      </p:grpSpPr>
      <p:sp>
        <p:nvSpPr>
          <p:cNvPr id="19" name="Titre 18">
            <a:extLst>
              <a:ext uri="{FF2B5EF4-FFF2-40B4-BE49-F238E27FC236}">
                <a16:creationId xmlns:a16="http://schemas.microsoft.com/office/drawing/2014/main" id="{7B08CDCB-448B-2A95-50B6-9F2477E29F2D}"/>
              </a:ext>
            </a:extLst>
          </p:cNvPr>
          <p:cNvSpPr>
            <a:spLocks noGrp="1"/>
          </p:cNvSpPr>
          <p:nvPr>
            <p:ph type="title"/>
          </p:nvPr>
        </p:nvSpPr>
        <p:spPr/>
        <p:txBody>
          <a:bodyPr/>
          <a:lstStyle/>
          <a:p>
            <a:endParaRPr lang="fr-BE" dirty="0"/>
          </a:p>
        </p:txBody>
      </p:sp>
      <p:sp>
        <p:nvSpPr>
          <p:cNvPr id="21" name="Espace réservé pour une image  20">
            <a:extLst>
              <a:ext uri="{FF2B5EF4-FFF2-40B4-BE49-F238E27FC236}">
                <a16:creationId xmlns:a16="http://schemas.microsoft.com/office/drawing/2014/main" id="{F4C3E040-A227-B71A-5298-3954A3B4E743}"/>
              </a:ext>
            </a:extLst>
          </p:cNvPr>
          <p:cNvSpPr>
            <a:spLocks noGrp="1"/>
          </p:cNvSpPr>
          <p:nvPr>
            <p:ph type="pic" sz="quarter" idx="14"/>
          </p:nvPr>
        </p:nvSpPr>
        <p:spPr/>
        <p:txBody>
          <a:bodyPr/>
          <a:lstStyle/>
          <a:p>
            <a:endParaRPr lang="fr-BE" dirty="0"/>
          </a:p>
        </p:txBody>
      </p:sp>
      <mc:AlternateContent xmlns:mc="http://schemas.openxmlformats.org/markup-compatibility/2006" xmlns:p14="http://schemas.microsoft.com/office/powerpoint/2010/main">
        <mc:Choice Requires="p14">
          <p:contentPart p14:bwMode="auto" r:id="rId2">
            <p14:nvContentPartPr>
              <p14:cNvPr id="28" name="Encre 27">
                <a:extLst>
                  <a:ext uri="{FF2B5EF4-FFF2-40B4-BE49-F238E27FC236}">
                    <a16:creationId xmlns:a16="http://schemas.microsoft.com/office/drawing/2014/main" id="{D9204B3E-A7CB-7DCA-8A7F-13ABB329401E}"/>
                  </a:ext>
                </a:extLst>
              </p14:cNvPr>
              <p14:cNvContentPartPr/>
              <p14:nvPr/>
            </p14:nvContentPartPr>
            <p14:xfrm>
              <a:off x="15510895" y="3989945"/>
              <a:ext cx="360" cy="360"/>
            </p14:xfrm>
          </p:contentPart>
        </mc:Choice>
        <mc:Fallback xmlns="">
          <p:pic>
            <p:nvPicPr>
              <p:cNvPr id="28" name="Encre 27">
                <a:extLst>
                  <a:ext uri="{FF2B5EF4-FFF2-40B4-BE49-F238E27FC236}">
                    <a16:creationId xmlns:a16="http://schemas.microsoft.com/office/drawing/2014/main" id="{D9204B3E-A7CB-7DCA-8A7F-13ABB329401E}"/>
                  </a:ext>
                </a:extLst>
              </p:cNvPr>
              <p:cNvPicPr/>
              <p:nvPr/>
            </p:nvPicPr>
            <p:blipFill>
              <a:blip r:embed="rId3"/>
              <a:stretch>
                <a:fillRect/>
              </a:stretch>
            </p:blipFill>
            <p:spPr>
              <a:xfrm>
                <a:off x="15502255" y="3980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9" name="Encre 28">
                <a:extLst>
                  <a:ext uri="{FF2B5EF4-FFF2-40B4-BE49-F238E27FC236}">
                    <a16:creationId xmlns:a16="http://schemas.microsoft.com/office/drawing/2014/main" id="{763CD724-80E1-9333-ECB1-E533C9125D65}"/>
                  </a:ext>
                </a:extLst>
              </p14:cNvPr>
              <p14:cNvContentPartPr/>
              <p14:nvPr/>
            </p14:nvContentPartPr>
            <p14:xfrm>
              <a:off x="12369175" y="4172825"/>
              <a:ext cx="360" cy="360"/>
            </p14:xfrm>
          </p:contentPart>
        </mc:Choice>
        <mc:Fallback xmlns="">
          <p:pic>
            <p:nvPicPr>
              <p:cNvPr id="29" name="Encre 28">
                <a:extLst>
                  <a:ext uri="{FF2B5EF4-FFF2-40B4-BE49-F238E27FC236}">
                    <a16:creationId xmlns:a16="http://schemas.microsoft.com/office/drawing/2014/main" id="{763CD724-80E1-9333-ECB1-E533C9125D65}"/>
                  </a:ext>
                </a:extLst>
              </p:cNvPr>
              <p:cNvPicPr/>
              <p:nvPr/>
            </p:nvPicPr>
            <p:blipFill>
              <a:blip r:embed="rId3"/>
              <a:stretch>
                <a:fillRect/>
              </a:stretch>
            </p:blipFill>
            <p:spPr>
              <a:xfrm>
                <a:off x="12360175" y="41638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 name="Encre 29">
                <a:extLst>
                  <a:ext uri="{FF2B5EF4-FFF2-40B4-BE49-F238E27FC236}">
                    <a16:creationId xmlns:a16="http://schemas.microsoft.com/office/drawing/2014/main" id="{75549214-4D27-BB9B-D7E6-3E79C77C3013}"/>
                  </a:ext>
                </a:extLst>
              </p14:cNvPr>
              <p14:cNvContentPartPr/>
              <p14:nvPr/>
            </p14:nvContentPartPr>
            <p14:xfrm>
              <a:off x="12119335" y="4189385"/>
              <a:ext cx="360" cy="360"/>
            </p14:xfrm>
          </p:contentPart>
        </mc:Choice>
        <mc:Fallback xmlns="">
          <p:pic>
            <p:nvPicPr>
              <p:cNvPr id="30" name="Encre 29">
                <a:extLst>
                  <a:ext uri="{FF2B5EF4-FFF2-40B4-BE49-F238E27FC236}">
                    <a16:creationId xmlns:a16="http://schemas.microsoft.com/office/drawing/2014/main" id="{75549214-4D27-BB9B-D7E6-3E79C77C3013}"/>
                  </a:ext>
                </a:extLst>
              </p:cNvPr>
              <p:cNvPicPr/>
              <p:nvPr/>
            </p:nvPicPr>
            <p:blipFill>
              <a:blip r:embed="rId3"/>
              <a:stretch>
                <a:fillRect/>
              </a:stretch>
            </p:blipFill>
            <p:spPr>
              <a:xfrm>
                <a:off x="12110695" y="4180385"/>
                <a:ext cx="18000" cy="18000"/>
              </a:xfrm>
              <a:prstGeom prst="rect">
                <a:avLst/>
              </a:prstGeom>
            </p:spPr>
          </p:pic>
        </mc:Fallback>
      </mc:AlternateContent>
      <p:grpSp>
        <p:nvGrpSpPr>
          <p:cNvPr id="37" name="Groupe 36">
            <a:extLst>
              <a:ext uri="{FF2B5EF4-FFF2-40B4-BE49-F238E27FC236}">
                <a16:creationId xmlns:a16="http://schemas.microsoft.com/office/drawing/2014/main" id="{1F9A5812-3C90-EE66-75C9-FCE25B95DE34}"/>
              </a:ext>
            </a:extLst>
          </p:cNvPr>
          <p:cNvGrpSpPr/>
          <p:nvPr/>
        </p:nvGrpSpPr>
        <p:grpSpPr>
          <a:xfrm>
            <a:off x="12052735" y="4305665"/>
            <a:ext cx="360" cy="360"/>
            <a:chOff x="12052735" y="4305665"/>
            <a:chExt cx="360" cy="360"/>
          </a:xfrm>
        </p:grpSpPr>
        <mc:AlternateContent xmlns:mc="http://schemas.openxmlformats.org/markup-compatibility/2006" xmlns:p14="http://schemas.microsoft.com/office/powerpoint/2010/main">
          <mc:Choice Requires="p14">
            <p:contentPart p14:bwMode="auto" r:id="rId6">
              <p14:nvContentPartPr>
                <p14:cNvPr id="31" name="Encre 30">
                  <a:extLst>
                    <a:ext uri="{FF2B5EF4-FFF2-40B4-BE49-F238E27FC236}">
                      <a16:creationId xmlns:a16="http://schemas.microsoft.com/office/drawing/2014/main" id="{2866D871-A7C5-0989-A268-5EE0A8AA42D4}"/>
                    </a:ext>
                  </a:extLst>
                </p14:cNvPr>
                <p14:cNvContentPartPr/>
                <p14:nvPr/>
              </p14:nvContentPartPr>
              <p14:xfrm>
                <a:off x="12052735" y="4305665"/>
                <a:ext cx="360" cy="360"/>
              </p14:xfrm>
            </p:contentPart>
          </mc:Choice>
          <mc:Fallback xmlns="">
            <p:pic>
              <p:nvPicPr>
                <p:cNvPr id="31" name="Encre 30">
                  <a:extLst>
                    <a:ext uri="{FF2B5EF4-FFF2-40B4-BE49-F238E27FC236}">
                      <a16:creationId xmlns:a16="http://schemas.microsoft.com/office/drawing/2014/main" id="{2866D871-A7C5-0989-A268-5EE0A8AA42D4}"/>
                    </a:ext>
                  </a:extLst>
                </p:cNvPr>
                <p:cNvPicPr/>
                <p:nvPr/>
              </p:nvPicPr>
              <p:blipFill>
                <a:blip r:embed="rId3"/>
                <a:stretch>
                  <a:fillRect/>
                </a:stretch>
              </p:blipFill>
              <p:spPr>
                <a:xfrm>
                  <a:off x="12043735" y="42966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Encre 31">
                  <a:extLst>
                    <a:ext uri="{FF2B5EF4-FFF2-40B4-BE49-F238E27FC236}">
                      <a16:creationId xmlns:a16="http://schemas.microsoft.com/office/drawing/2014/main" id="{01EFE90A-4AFB-A588-7E76-82F65B890930}"/>
                    </a:ext>
                  </a:extLst>
                </p14:cNvPr>
                <p14:cNvContentPartPr/>
                <p14:nvPr/>
              </p14:nvContentPartPr>
              <p14:xfrm>
                <a:off x="12052735" y="4305665"/>
                <a:ext cx="360" cy="360"/>
              </p14:xfrm>
            </p:contentPart>
          </mc:Choice>
          <mc:Fallback xmlns="">
            <p:pic>
              <p:nvPicPr>
                <p:cNvPr id="32" name="Encre 31">
                  <a:extLst>
                    <a:ext uri="{FF2B5EF4-FFF2-40B4-BE49-F238E27FC236}">
                      <a16:creationId xmlns:a16="http://schemas.microsoft.com/office/drawing/2014/main" id="{01EFE90A-4AFB-A588-7E76-82F65B890930}"/>
                    </a:ext>
                  </a:extLst>
                </p:cNvPr>
                <p:cNvPicPr/>
                <p:nvPr/>
              </p:nvPicPr>
              <p:blipFill>
                <a:blip r:embed="rId3"/>
                <a:stretch>
                  <a:fillRect/>
                </a:stretch>
              </p:blipFill>
              <p:spPr>
                <a:xfrm>
                  <a:off x="12043735" y="4296665"/>
                  <a:ext cx="18000" cy="18000"/>
                </a:xfrm>
                <a:prstGeom prst="rect">
                  <a:avLst/>
                </a:prstGeom>
              </p:spPr>
            </p:pic>
          </mc:Fallback>
        </mc:AlternateContent>
      </p:grpSp>
      <p:grpSp>
        <p:nvGrpSpPr>
          <p:cNvPr id="36" name="Groupe 35">
            <a:extLst>
              <a:ext uri="{FF2B5EF4-FFF2-40B4-BE49-F238E27FC236}">
                <a16:creationId xmlns:a16="http://schemas.microsoft.com/office/drawing/2014/main" id="{9EBEB6FF-FE86-97D4-BB36-C4F0AAE2CC85}"/>
              </a:ext>
            </a:extLst>
          </p:cNvPr>
          <p:cNvGrpSpPr/>
          <p:nvPr/>
        </p:nvGrpSpPr>
        <p:grpSpPr>
          <a:xfrm>
            <a:off x="12052735" y="4222145"/>
            <a:ext cx="360" cy="360"/>
            <a:chOff x="12052735" y="4222145"/>
            <a:chExt cx="360" cy="360"/>
          </a:xfrm>
        </p:grpSpPr>
        <mc:AlternateContent xmlns:mc="http://schemas.openxmlformats.org/markup-compatibility/2006" xmlns:p14="http://schemas.microsoft.com/office/powerpoint/2010/main">
          <mc:Choice Requires="p14">
            <p:contentPart p14:bwMode="auto" r:id="rId8">
              <p14:nvContentPartPr>
                <p14:cNvPr id="33" name="Encre 32">
                  <a:extLst>
                    <a:ext uri="{FF2B5EF4-FFF2-40B4-BE49-F238E27FC236}">
                      <a16:creationId xmlns:a16="http://schemas.microsoft.com/office/drawing/2014/main" id="{EA9BA4D1-F9BB-AFB8-ADDE-950065F5EAA8}"/>
                    </a:ext>
                  </a:extLst>
                </p14:cNvPr>
                <p14:cNvContentPartPr/>
                <p14:nvPr/>
              </p14:nvContentPartPr>
              <p14:xfrm>
                <a:off x="12052735" y="4222145"/>
                <a:ext cx="360" cy="360"/>
              </p14:xfrm>
            </p:contentPart>
          </mc:Choice>
          <mc:Fallback xmlns="">
            <p:pic>
              <p:nvPicPr>
                <p:cNvPr id="33" name="Encre 32">
                  <a:extLst>
                    <a:ext uri="{FF2B5EF4-FFF2-40B4-BE49-F238E27FC236}">
                      <a16:creationId xmlns:a16="http://schemas.microsoft.com/office/drawing/2014/main" id="{EA9BA4D1-F9BB-AFB8-ADDE-950065F5EAA8}"/>
                    </a:ext>
                  </a:extLst>
                </p:cNvPr>
                <p:cNvPicPr/>
                <p:nvPr/>
              </p:nvPicPr>
              <p:blipFill>
                <a:blip r:embed="rId3"/>
                <a:stretch>
                  <a:fillRect/>
                </a:stretch>
              </p:blipFill>
              <p:spPr>
                <a:xfrm>
                  <a:off x="12043735" y="42135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4" name="Encre 33">
                  <a:extLst>
                    <a:ext uri="{FF2B5EF4-FFF2-40B4-BE49-F238E27FC236}">
                      <a16:creationId xmlns:a16="http://schemas.microsoft.com/office/drawing/2014/main" id="{3833408A-4181-18D5-530F-6EF91A5B7423}"/>
                    </a:ext>
                  </a:extLst>
                </p14:cNvPr>
                <p14:cNvContentPartPr/>
                <p14:nvPr/>
              </p14:nvContentPartPr>
              <p14:xfrm>
                <a:off x="12052735" y="4222145"/>
                <a:ext cx="360" cy="360"/>
              </p14:xfrm>
            </p:contentPart>
          </mc:Choice>
          <mc:Fallback xmlns="">
            <p:pic>
              <p:nvPicPr>
                <p:cNvPr id="34" name="Encre 33">
                  <a:extLst>
                    <a:ext uri="{FF2B5EF4-FFF2-40B4-BE49-F238E27FC236}">
                      <a16:creationId xmlns:a16="http://schemas.microsoft.com/office/drawing/2014/main" id="{3833408A-4181-18D5-530F-6EF91A5B7423}"/>
                    </a:ext>
                  </a:extLst>
                </p:cNvPr>
                <p:cNvPicPr/>
                <p:nvPr/>
              </p:nvPicPr>
              <p:blipFill>
                <a:blip r:embed="rId3"/>
                <a:stretch>
                  <a:fillRect/>
                </a:stretch>
              </p:blipFill>
              <p:spPr>
                <a:xfrm>
                  <a:off x="12043735" y="42135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35" name="Encre 34">
                <a:extLst>
                  <a:ext uri="{FF2B5EF4-FFF2-40B4-BE49-F238E27FC236}">
                    <a16:creationId xmlns:a16="http://schemas.microsoft.com/office/drawing/2014/main" id="{3DDD260D-0DFC-D5F6-CFA6-285E9B609EBE}"/>
                  </a:ext>
                </a:extLst>
              </p14:cNvPr>
              <p14:cNvContentPartPr/>
              <p14:nvPr/>
            </p14:nvContentPartPr>
            <p14:xfrm>
              <a:off x="12468895" y="3424385"/>
              <a:ext cx="360" cy="360"/>
            </p14:xfrm>
          </p:contentPart>
        </mc:Choice>
        <mc:Fallback xmlns="">
          <p:pic>
            <p:nvPicPr>
              <p:cNvPr id="35" name="Encre 34">
                <a:extLst>
                  <a:ext uri="{FF2B5EF4-FFF2-40B4-BE49-F238E27FC236}">
                    <a16:creationId xmlns:a16="http://schemas.microsoft.com/office/drawing/2014/main" id="{3DDD260D-0DFC-D5F6-CFA6-285E9B609EBE}"/>
                  </a:ext>
                </a:extLst>
              </p:cNvPr>
              <p:cNvPicPr/>
              <p:nvPr/>
            </p:nvPicPr>
            <p:blipFill>
              <a:blip r:embed="rId3"/>
              <a:stretch>
                <a:fillRect/>
              </a:stretch>
            </p:blipFill>
            <p:spPr>
              <a:xfrm>
                <a:off x="12460255" y="3415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 name="Encre 37">
                <a:extLst>
                  <a:ext uri="{FF2B5EF4-FFF2-40B4-BE49-F238E27FC236}">
                    <a16:creationId xmlns:a16="http://schemas.microsoft.com/office/drawing/2014/main" id="{8089C9DA-C2B4-78FB-00A6-73C0C278DC6B}"/>
                  </a:ext>
                </a:extLst>
              </p14:cNvPr>
              <p14:cNvContentPartPr/>
              <p14:nvPr/>
            </p14:nvContentPartPr>
            <p14:xfrm>
              <a:off x="10191175" y="6200705"/>
              <a:ext cx="360" cy="360"/>
            </p14:xfrm>
          </p:contentPart>
        </mc:Choice>
        <mc:Fallback xmlns="">
          <p:pic>
            <p:nvPicPr>
              <p:cNvPr id="38" name="Encre 37">
                <a:extLst>
                  <a:ext uri="{FF2B5EF4-FFF2-40B4-BE49-F238E27FC236}">
                    <a16:creationId xmlns:a16="http://schemas.microsoft.com/office/drawing/2014/main" id="{8089C9DA-C2B4-78FB-00A6-73C0C278DC6B}"/>
                  </a:ext>
                </a:extLst>
              </p:cNvPr>
              <p:cNvPicPr/>
              <p:nvPr/>
            </p:nvPicPr>
            <p:blipFill>
              <a:blip r:embed="rId3"/>
              <a:stretch>
                <a:fillRect/>
              </a:stretch>
            </p:blipFill>
            <p:spPr>
              <a:xfrm>
                <a:off x="10182175" y="6192065"/>
                <a:ext cx="18000" cy="18000"/>
              </a:xfrm>
              <a:prstGeom prst="rect">
                <a:avLst/>
              </a:prstGeom>
            </p:spPr>
          </p:pic>
        </mc:Fallback>
      </mc:AlternateContent>
      <p:grpSp>
        <p:nvGrpSpPr>
          <p:cNvPr id="45" name="Groupe 44">
            <a:extLst>
              <a:ext uri="{FF2B5EF4-FFF2-40B4-BE49-F238E27FC236}">
                <a16:creationId xmlns:a16="http://schemas.microsoft.com/office/drawing/2014/main" id="{7296CCD6-7BE3-DC22-92C7-BBCD3EE63FB8}"/>
              </a:ext>
            </a:extLst>
          </p:cNvPr>
          <p:cNvGrpSpPr/>
          <p:nvPr/>
        </p:nvGrpSpPr>
        <p:grpSpPr>
          <a:xfrm>
            <a:off x="12917455" y="3374705"/>
            <a:ext cx="360" cy="360"/>
            <a:chOff x="12917455" y="3374705"/>
            <a:chExt cx="360" cy="360"/>
          </a:xfrm>
        </p:grpSpPr>
        <mc:AlternateContent xmlns:mc="http://schemas.openxmlformats.org/markup-compatibility/2006" xmlns:p14="http://schemas.microsoft.com/office/powerpoint/2010/main">
          <mc:Choice Requires="p14">
            <p:contentPart p14:bwMode="auto" r:id="rId12">
              <p14:nvContentPartPr>
                <p14:cNvPr id="39" name="Encre 38">
                  <a:extLst>
                    <a:ext uri="{FF2B5EF4-FFF2-40B4-BE49-F238E27FC236}">
                      <a16:creationId xmlns:a16="http://schemas.microsoft.com/office/drawing/2014/main" id="{72F552FA-6325-21D9-6534-AD7BA9241B09}"/>
                    </a:ext>
                  </a:extLst>
                </p14:cNvPr>
                <p14:cNvContentPartPr/>
                <p14:nvPr/>
              </p14:nvContentPartPr>
              <p14:xfrm>
                <a:off x="12917455" y="3374705"/>
                <a:ext cx="360" cy="360"/>
              </p14:xfrm>
            </p:contentPart>
          </mc:Choice>
          <mc:Fallback xmlns="">
            <p:pic>
              <p:nvPicPr>
                <p:cNvPr id="39" name="Encre 38">
                  <a:extLst>
                    <a:ext uri="{FF2B5EF4-FFF2-40B4-BE49-F238E27FC236}">
                      <a16:creationId xmlns:a16="http://schemas.microsoft.com/office/drawing/2014/main" id="{72F552FA-6325-21D9-6534-AD7BA9241B09}"/>
                    </a:ext>
                  </a:extLst>
                </p:cNvPr>
                <p:cNvPicPr/>
                <p:nvPr/>
              </p:nvPicPr>
              <p:blipFill>
                <a:blip r:embed="rId3"/>
                <a:stretch>
                  <a:fillRect/>
                </a:stretch>
              </p:blipFill>
              <p:spPr>
                <a:xfrm>
                  <a:off x="12908455" y="3366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Encre 39">
                  <a:extLst>
                    <a:ext uri="{FF2B5EF4-FFF2-40B4-BE49-F238E27FC236}">
                      <a16:creationId xmlns:a16="http://schemas.microsoft.com/office/drawing/2014/main" id="{A64534D2-B47B-4870-0AA5-5962E80DE163}"/>
                    </a:ext>
                  </a:extLst>
                </p14:cNvPr>
                <p14:cNvContentPartPr/>
                <p14:nvPr/>
              </p14:nvContentPartPr>
              <p14:xfrm>
                <a:off x="12917455" y="3374705"/>
                <a:ext cx="360" cy="360"/>
              </p14:xfrm>
            </p:contentPart>
          </mc:Choice>
          <mc:Fallback xmlns="">
            <p:pic>
              <p:nvPicPr>
                <p:cNvPr id="40" name="Encre 39">
                  <a:extLst>
                    <a:ext uri="{FF2B5EF4-FFF2-40B4-BE49-F238E27FC236}">
                      <a16:creationId xmlns:a16="http://schemas.microsoft.com/office/drawing/2014/main" id="{A64534D2-B47B-4870-0AA5-5962E80DE163}"/>
                    </a:ext>
                  </a:extLst>
                </p:cNvPr>
                <p:cNvPicPr/>
                <p:nvPr/>
              </p:nvPicPr>
              <p:blipFill>
                <a:blip r:embed="rId3"/>
                <a:stretch>
                  <a:fillRect/>
                </a:stretch>
              </p:blipFill>
              <p:spPr>
                <a:xfrm>
                  <a:off x="12908455" y="3366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Encre 40">
                  <a:extLst>
                    <a:ext uri="{FF2B5EF4-FFF2-40B4-BE49-F238E27FC236}">
                      <a16:creationId xmlns:a16="http://schemas.microsoft.com/office/drawing/2014/main" id="{671D80F5-5A68-63C8-3544-EB0E2D8E25D6}"/>
                    </a:ext>
                  </a:extLst>
                </p14:cNvPr>
                <p14:cNvContentPartPr/>
                <p14:nvPr/>
              </p14:nvContentPartPr>
              <p14:xfrm>
                <a:off x="12917455" y="3374705"/>
                <a:ext cx="360" cy="360"/>
              </p14:xfrm>
            </p:contentPart>
          </mc:Choice>
          <mc:Fallback xmlns="">
            <p:pic>
              <p:nvPicPr>
                <p:cNvPr id="41" name="Encre 40">
                  <a:extLst>
                    <a:ext uri="{FF2B5EF4-FFF2-40B4-BE49-F238E27FC236}">
                      <a16:creationId xmlns:a16="http://schemas.microsoft.com/office/drawing/2014/main" id="{671D80F5-5A68-63C8-3544-EB0E2D8E25D6}"/>
                    </a:ext>
                  </a:extLst>
                </p:cNvPr>
                <p:cNvPicPr/>
                <p:nvPr/>
              </p:nvPicPr>
              <p:blipFill>
                <a:blip r:embed="rId3"/>
                <a:stretch>
                  <a:fillRect/>
                </a:stretch>
              </p:blipFill>
              <p:spPr>
                <a:xfrm>
                  <a:off x="12908455" y="3366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 name="Encre 41">
                  <a:extLst>
                    <a:ext uri="{FF2B5EF4-FFF2-40B4-BE49-F238E27FC236}">
                      <a16:creationId xmlns:a16="http://schemas.microsoft.com/office/drawing/2014/main" id="{4E2502CD-5D4D-2C4A-74FF-95ACE92A3A5C}"/>
                    </a:ext>
                  </a:extLst>
                </p14:cNvPr>
                <p14:cNvContentPartPr/>
                <p14:nvPr/>
              </p14:nvContentPartPr>
              <p14:xfrm>
                <a:off x="12917455" y="3374705"/>
                <a:ext cx="360" cy="360"/>
              </p14:xfrm>
            </p:contentPart>
          </mc:Choice>
          <mc:Fallback xmlns="">
            <p:pic>
              <p:nvPicPr>
                <p:cNvPr id="42" name="Encre 41">
                  <a:extLst>
                    <a:ext uri="{FF2B5EF4-FFF2-40B4-BE49-F238E27FC236}">
                      <a16:creationId xmlns:a16="http://schemas.microsoft.com/office/drawing/2014/main" id="{4E2502CD-5D4D-2C4A-74FF-95ACE92A3A5C}"/>
                    </a:ext>
                  </a:extLst>
                </p:cNvPr>
                <p:cNvPicPr/>
                <p:nvPr/>
              </p:nvPicPr>
              <p:blipFill>
                <a:blip r:embed="rId3"/>
                <a:stretch>
                  <a:fillRect/>
                </a:stretch>
              </p:blipFill>
              <p:spPr>
                <a:xfrm>
                  <a:off x="12908455" y="336606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43" name="Encre 42">
                <a:extLst>
                  <a:ext uri="{FF2B5EF4-FFF2-40B4-BE49-F238E27FC236}">
                    <a16:creationId xmlns:a16="http://schemas.microsoft.com/office/drawing/2014/main" id="{FB56F65D-494B-29C6-5894-989DD25332D2}"/>
                  </a:ext>
                </a:extLst>
              </p14:cNvPr>
              <p14:cNvContentPartPr/>
              <p14:nvPr/>
            </p14:nvContentPartPr>
            <p14:xfrm>
              <a:off x="13648615" y="3856385"/>
              <a:ext cx="360" cy="360"/>
            </p14:xfrm>
          </p:contentPart>
        </mc:Choice>
        <mc:Fallback xmlns="">
          <p:pic>
            <p:nvPicPr>
              <p:cNvPr id="43" name="Encre 42">
                <a:extLst>
                  <a:ext uri="{FF2B5EF4-FFF2-40B4-BE49-F238E27FC236}">
                    <a16:creationId xmlns:a16="http://schemas.microsoft.com/office/drawing/2014/main" id="{FB56F65D-494B-29C6-5894-989DD25332D2}"/>
                  </a:ext>
                </a:extLst>
              </p:cNvPr>
              <p:cNvPicPr/>
              <p:nvPr/>
            </p:nvPicPr>
            <p:blipFill>
              <a:blip r:embed="rId3"/>
              <a:stretch>
                <a:fillRect/>
              </a:stretch>
            </p:blipFill>
            <p:spPr>
              <a:xfrm>
                <a:off x="13639975" y="3847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Encre 43">
                <a:extLst>
                  <a:ext uri="{FF2B5EF4-FFF2-40B4-BE49-F238E27FC236}">
                    <a16:creationId xmlns:a16="http://schemas.microsoft.com/office/drawing/2014/main" id="{E3B82996-9554-A620-278B-33B2B572EB82}"/>
                  </a:ext>
                </a:extLst>
              </p14:cNvPr>
              <p14:cNvContentPartPr/>
              <p14:nvPr/>
            </p14:nvContentPartPr>
            <p14:xfrm>
              <a:off x="12534775" y="3856385"/>
              <a:ext cx="360" cy="360"/>
            </p14:xfrm>
          </p:contentPart>
        </mc:Choice>
        <mc:Fallback xmlns="">
          <p:pic>
            <p:nvPicPr>
              <p:cNvPr id="44" name="Encre 43">
                <a:extLst>
                  <a:ext uri="{FF2B5EF4-FFF2-40B4-BE49-F238E27FC236}">
                    <a16:creationId xmlns:a16="http://schemas.microsoft.com/office/drawing/2014/main" id="{E3B82996-9554-A620-278B-33B2B572EB82}"/>
                  </a:ext>
                </a:extLst>
              </p:cNvPr>
              <p:cNvPicPr/>
              <p:nvPr/>
            </p:nvPicPr>
            <p:blipFill>
              <a:blip r:embed="rId3"/>
              <a:stretch>
                <a:fillRect/>
              </a:stretch>
            </p:blipFill>
            <p:spPr>
              <a:xfrm>
                <a:off x="12526135" y="3847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6" name="Encre 45">
                <a:extLst>
                  <a:ext uri="{FF2B5EF4-FFF2-40B4-BE49-F238E27FC236}">
                    <a16:creationId xmlns:a16="http://schemas.microsoft.com/office/drawing/2014/main" id="{80B1EE58-8F30-CB3B-0107-91EBBE5E7A2B}"/>
                  </a:ext>
                </a:extLst>
              </p14:cNvPr>
              <p14:cNvContentPartPr/>
              <p14:nvPr/>
            </p14:nvContentPartPr>
            <p14:xfrm>
              <a:off x="12385735" y="4039265"/>
              <a:ext cx="360" cy="360"/>
            </p14:xfrm>
          </p:contentPart>
        </mc:Choice>
        <mc:Fallback xmlns="">
          <p:pic>
            <p:nvPicPr>
              <p:cNvPr id="46" name="Encre 45">
                <a:extLst>
                  <a:ext uri="{FF2B5EF4-FFF2-40B4-BE49-F238E27FC236}">
                    <a16:creationId xmlns:a16="http://schemas.microsoft.com/office/drawing/2014/main" id="{80B1EE58-8F30-CB3B-0107-91EBBE5E7A2B}"/>
                  </a:ext>
                </a:extLst>
              </p:cNvPr>
              <p:cNvPicPr/>
              <p:nvPr/>
            </p:nvPicPr>
            <p:blipFill>
              <a:blip r:embed="rId3"/>
              <a:stretch>
                <a:fillRect/>
              </a:stretch>
            </p:blipFill>
            <p:spPr>
              <a:xfrm>
                <a:off x="12376735" y="4030625"/>
                <a:ext cx="18000" cy="18000"/>
              </a:xfrm>
              <a:prstGeom prst="rect">
                <a:avLst/>
              </a:prstGeom>
            </p:spPr>
          </p:pic>
        </mc:Fallback>
      </mc:AlternateContent>
      <p:grpSp>
        <p:nvGrpSpPr>
          <p:cNvPr id="49" name="Groupe 48">
            <a:extLst>
              <a:ext uri="{FF2B5EF4-FFF2-40B4-BE49-F238E27FC236}">
                <a16:creationId xmlns:a16="http://schemas.microsoft.com/office/drawing/2014/main" id="{1D7F417B-038A-B4CE-7519-EA255324A86B}"/>
              </a:ext>
            </a:extLst>
          </p:cNvPr>
          <p:cNvGrpSpPr/>
          <p:nvPr/>
        </p:nvGrpSpPr>
        <p:grpSpPr>
          <a:xfrm>
            <a:off x="11121775" y="3324665"/>
            <a:ext cx="360" cy="360"/>
            <a:chOff x="11121775" y="3324665"/>
            <a:chExt cx="360" cy="360"/>
          </a:xfrm>
        </p:grpSpPr>
        <mc:AlternateContent xmlns:mc="http://schemas.openxmlformats.org/markup-compatibility/2006" xmlns:p14="http://schemas.microsoft.com/office/powerpoint/2010/main">
          <mc:Choice Requires="p14">
            <p:contentPart p14:bwMode="auto" r:id="rId19">
              <p14:nvContentPartPr>
                <p14:cNvPr id="47" name="Encre 46">
                  <a:extLst>
                    <a:ext uri="{FF2B5EF4-FFF2-40B4-BE49-F238E27FC236}">
                      <a16:creationId xmlns:a16="http://schemas.microsoft.com/office/drawing/2014/main" id="{B2C14C8C-47B9-166A-5E8F-61DC78A0A567}"/>
                    </a:ext>
                  </a:extLst>
                </p14:cNvPr>
                <p14:cNvContentPartPr/>
                <p14:nvPr/>
              </p14:nvContentPartPr>
              <p14:xfrm>
                <a:off x="11121775" y="3324665"/>
                <a:ext cx="360" cy="360"/>
              </p14:xfrm>
            </p:contentPart>
          </mc:Choice>
          <mc:Fallback xmlns="">
            <p:pic>
              <p:nvPicPr>
                <p:cNvPr id="47" name="Encre 46">
                  <a:extLst>
                    <a:ext uri="{FF2B5EF4-FFF2-40B4-BE49-F238E27FC236}">
                      <a16:creationId xmlns:a16="http://schemas.microsoft.com/office/drawing/2014/main" id="{B2C14C8C-47B9-166A-5E8F-61DC78A0A567}"/>
                    </a:ext>
                  </a:extLst>
                </p:cNvPr>
                <p:cNvPicPr/>
                <p:nvPr/>
              </p:nvPicPr>
              <p:blipFill>
                <a:blip r:embed="rId3"/>
                <a:stretch>
                  <a:fillRect/>
                </a:stretch>
              </p:blipFill>
              <p:spPr>
                <a:xfrm>
                  <a:off x="11113135" y="33156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Encre 47">
                  <a:extLst>
                    <a:ext uri="{FF2B5EF4-FFF2-40B4-BE49-F238E27FC236}">
                      <a16:creationId xmlns:a16="http://schemas.microsoft.com/office/drawing/2014/main" id="{B21FB8D2-0873-2B2C-9B9C-8D6A55900A7F}"/>
                    </a:ext>
                  </a:extLst>
                </p14:cNvPr>
                <p14:cNvContentPartPr/>
                <p14:nvPr/>
              </p14:nvContentPartPr>
              <p14:xfrm>
                <a:off x="11121775" y="3324665"/>
                <a:ext cx="360" cy="360"/>
              </p14:xfrm>
            </p:contentPart>
          </mc:Choice>
          <mc:Fallback xmlns="">
            <p:pic>
              <p:nvPicPr>
                <p:cNvPr id="48" name="Encre 47">
                  <a:extLst>
                    <a:ext uri="{FF2B5EF4-FFF2-40B4-BE49-F238E27FC236}">
                      <a16:creationId xmlns:a16="http://schemas.microsoft.com/office/drawing/2014/main" id="{B21FB8D2-0873-2B2C-9B9C-8D6A55900A7F}"/>
                    </a:ext>
                  </a:extLst>
                </p:cNvPr>
                <p:cNvPicPr/>
                <p:nvPr/>
              </p:nvPicPr>
              <p:blipFill>
                <a:blip r:embed="rId3"/>
                <a:stretch>
                  <a:fillRect/>
                </a:stretch>
              </p:blipFill>
              <p:spPr>
                <a:xfrm>
                  <a:off x="11113135" y="331566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50" name="Encre 49">
                <a:extLst>
                  <a:ext uri="{FF2B5EF4-FFF2-40B4-BE49-F238E27FC236}">
                    <a16:creationId xmlns:a16="http://schemas.microsoft.com/office/drawing/2014/main" id="{B2760932-1E81-DF53-6BFB-C3DD335B0231}"/>
                  </a:ext>
                </a:extLst>
              </p14:cNvPr>
              <p14:cNvContentPartPr/>
              <p14:nvPr/>
            </p14:nvContentPartPr>
            <p14:xfrm>
              <a:off x="10673215" y="2725985"/>
              <a:ext cx="360" cy="360"/>
            </p14:xfrm>
          </p:contentPart>
        </mc:Choice>
        <mc:Fallback xmlns="">
          <p:pic>
            <p:nvPicPr>
              <p:cNvPr id="50" name="Encre 49">
                <a:extLst>
                  <a:ext uri="{FF2B5EF4-FFF2-40B4-BE49-F238E27FC236}">
                    <a16:creationId xmlns:a16="http://schemas.microsoft.com/office/drawing/2014/main" id="{B2760932-1E81-DF53-6BFB-C3DD335B0231}"/>
                  </a:ext>
                </a:extLst>
              </p:cNvPr>
              <p:cNvPicPr/>
              <p:nvPr/>
            </p:nvPicPr>
            <p:blipFill>
              <a:blip r:embed="rId3"/>
              <a:stretch>
                <a:fillRect/>
              </a:stretch>
            </p:blipFill>
            <p:spPr>
              <a:xfrm>
                <a:off x="10664575" y="2717345"/>
                <a:ext cx="18000" cy="18000"/>
              </a:xfrm>
              <a:prstGeom prst="rect">
                <a:avLst/>
              </a:prstGeom>
            </p:spPr>
          </p:pic>
        </mc:Fallback>
      </mc:AlternateContent>
      <p:pic>
        <p:nvPicPr>
          <p:cNvPr id="13" name="Image 12" descr="Une image contenant Police, logo, Graphique, cercle&#10;&#10;Description générée automatiquement">
            <a:extLst>
              <a:ext uri="{FF2B5EF4-FFF2-40B4-BE49-F238E27FC236}">
                <a16:creationId xmlns:a16="http://schemas.microsoft.com/office/drawing/2014/main" id="{23E2646E-B7AA-008C-C635-3B85E4266507}"/>
              </a:ext>
            </a:extLst>
          </p:cNvPr>
          <p:cNvPicPr>
            <a:picLocks noChangeAspect="1"/>
          </p:cNvPicPr>
          <p:nvPr/>
        </p:nvPicPr>
        <p:blipFill>
          <a:blip r:embed="rId22"/>
          <a:stretch>
            <a:fillRect/>
          </a:stretch>
        </p:blipFill>
        <p:spPr>
          <a:xfrm>
            <a:off x="10694214" y="5378151"/>
            <a:ext cx="4331030" cy="3625233"/>
          </a:xfrm>
          <a:prstGeom prst="rect">
            <a:avLst/>
          </a:prstGeom>
        </p:spPr>
      </p:pic>
      <p:pic>
        <p:nvPicPr>
          <p:cNvPr id="15" name="Image 14" descr="Une image contenant cercle, Graphique, conception&#10;&#10;Description générée automatiquement">
            <a:extLst>
              <a:ext uri="{FF2B5EF4-FFF2-40B4-BE49-F238E27FC236}">
                <a16:creationId xmlns:a16="http://schemas.microsoft.com/office/drawing/2014/main" id="{01995F0C-94D3-4815-774A-FEF05E16357F}"/>
              </a:ext>
            </a:extLst>
          </p:cNvPr>
          <p:cNvPicPr>
            <a:picLocks noChangeAspect="1"/>
          </p:cNvPicPr>
          <p:nvPr/>
        </p:nvPicPr>
        <p:blipFill>
          <a:blip r:embed="rId23"/>
          <a:stretch>
            <a:fillRect/>
          </a:stretch>
        </p:blipFill>
        <p:spPr>
          <a:xfrm>
            <a:off x="12369175" y="936241"/>
            <a:ext cx="4142370" cy="3980979"/>
          </a:xfrm>
          <a:prstGeom prst="rect">
            <a:avLst/>
          </a:prstGeom>
        </p:spPr>
      </p:pic>
      <p:pic>
        <p:nvPicPr>
          <p:cNvPr id="16" name="Image 15" descr="Une image contenant logo, Police, Graphique, conception&#10;&#10;Description générée automatiquement">
            <a:extLst>
              <a:ext uri="{FF2B5EF4-FFF2-40B4-BE49-F238E27FC236}">
                <a16:creationId xmlns:a16="http://schemas.microsoft.com/office/drawing/2014/main" id="{263FCC2A-F1FF-E51C-943B-396D964859C5}"/>
              </a:ext>
            </a:extLst>
          </p:cNvPr>
          <p:cNvPicPr>
            <a:picLocks noChangeAspect="1"/>
          </p:cNvPicPr>
          <p:nvPr/>
        </p:nvPicPr>
        <p:blipFill>
          <a:blip r:embed="rId24"/>
          <a:stretch>
            <a:fillRect/>
          </a:stretch>
        </p:blipFill>
        <p:spPr>
          <a:xfrm>
            <a:off x="4555412" y="7456728"/>
            <a:ext cx="4026166" cy="4009596"/>
          </a:xfrm>
          <a:prstGeom prst="rect">
            <a:avLst/>
          </a:prstGeom>
        </p:spPr>
      </p:pic>
      <p:pic>
        <p:nvPicPr>
          <p:cNvPr id="12" name="Image 11" descr="Une image contenant logo, Police, cercle, conception&#10;&#10;Description générée automatiquement">
            <a:extLst>
              <a:ext uri="{FF2B5EF4-FFF2-40B4-BE49-F238E27FC236}">
                <a16:creationId xmlns:a16="http://schemas.microsoft.com/office/drawing/2014/main" id="{6FB43777-B741-D98C-EE0F-3A9FBB911700}"/>
              </a:ext>
            </a:extLst>
          </p:cNvPr>
          <p:cNvPicPr>
            <a:picLocks noChangeAspect="1"/>
          </p:cNvPicPr>
          <p:nvPr/>
        </p:nvPicPr>
        <p:blipFill>
          <a:blip r:embed="rId25"/>
          <a:stretch>
            <a:fillRect/>
          </a:stretch>
        </p:blipFill>
        <p:spPr>
          <a:xfrm>
            <a:off x="7283812" y="4349681"/>
            <a:ext cx="3592246" cy="3696369"/>
          </a:xfrm>
          <a:prstGeom prst="rect">
            <a:avLst/>
          </a:prstGeom>
        </p:spPr>
      </p:pic>
      <p:grpSp>
        <p:nvGrpSpPr>
          <p:cNvPr id="25" name="Groupe 24">
            <a:extLst>
              <a:ext uri="{FF2B5EF4-FFF2-40B4-BE49-F238E27FC236}">
                <a16:creationId xmlns:a16="http://schemas.microsoft.com/office/drawing/2014/main" id="{5E63C169-B940-87F6-0B3E-FD0FE5C6AFBE}"/>
              </a:ext>
            </a:extLst>
          </p:cNvPr>
          <p:cNvGrpSpPr/>
          <p:nvPr/>
        </p:nvGrpSpPr>
        <p:grpSpPr>
          <a:xfrm>
            <a:off x="8285322" y="1186733"/>
            <a:ext cx="3574344" cy="3574344"/>
            <a:chOff x="3395627" y="2859475"/>
            <a:chExt cx="3574344" cy="3574344"/>
          </a:xfrm>
        </p:grpSpPr>
        <p:sp>
          <p:nvSpPr>
            <p:cNvPr id="26" name="Forme 25">
              <a:extLst>
                <a:ext uri="{FF2B5EF4-FFF2-40B4-BE49-F238E27FC236}">
                  <a16:creationId xmlns:a16="http://schemas.microsoft.com/office/drawing/2014/main" id="{7B235EC6-0373-DFCE-0B0A-172187201665}"/>
                </a:ext>
              </a:extLst>
            </p:cNvPr>
            <p:cNvSpPr/>
            <p:nvPr/>
          </p:nvSpPr>
          <p:spPr>
            <a:xfrm>
              <a:off x="3395627" y="2859475"/>
              <a:ext cx="3574344" cy="3574344"/>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BE"/>
            </a:p>
          </p:txBody>
        </p:sp>
        <p:sp>
          <p:nvSpPr>
            <p:cNvPr id="27" name="Forme 4">
              <a:extLst>
                <a:ext uri="{FF2B5EF4-FFF2-40B4-BE49-F238E27FC236}">
                  <a16:creationId xmlns:a16="http://schemas.microsoft.com/office/drawing/2014/main" id="{C310016F-697B-7E37-6B43-1774FDCA9190}"/>
                </a:ext>
              </a:extLst>
            </p:cNvPr>
            <p:cNvSpPr txBox="1"/>
            <p:nvPr/>
          </p:nvSpPr>
          <p:spPr>
            <a:xfrm>
              <a:off x="3691883" y="3764765"/>
              <a:ext cx="2902356" cy="1763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fr-FR" sz="4700" b="1" dirty="0">
                  <a:solidFill>
                    <a:schemeClr val="tx1"/>
                  </a:solidFill>
                  <a:highlight>
                    <a:srgbClr val="FFFF00"/>
                  </a:highlight>
                </a:rPr>
                <a:t>Direction</a:t>
              </a:r>
              <a:endParaRPr lang="fr-BE" sz="4700" b="1" kern="1200" dirty="0">
                <a:solidFill>
                  <a:schemeClr val="tx1"/>
                </a:solidFill>
                <a:highlight>
                  <a:srgbClr val="FFFF00"/>
                </a:highlight>
              </a:endParaRPr>
            </a:p>
          </p:txBody>
        </p:sp>
      </p:grpSp>
    </p:spTree>
    <p:extLst>
      <p:ext uri="{BB962C8B-B14F-4D97-AF65-F5344CB8AC3E}">
        <p14:creationId xmlns:p14="http://schemas.microsoft.com/office/powerpoint/2010/main" val="295198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lanète, Terre, sphère, objet astronomique&#10;&#10;Description générée automatiquement">
            <a:extLst>
              <a:ext uri="{FF2B5EF4-FFF2-40B4-BE49-F238E27FC236}">
                <a16:creationId xmlns:a16="http://schemas.microsoft.com/office/drawing/2014/main" id="{2641FEE0-2B2E-AB46-6A3A-15A9DF6C4A28}"/>
              </a:ext>
            </a:extLst>
          </p:cNvPr>
          <p:cNvPicPr>
            <a:picLocks noChangeAspect="1"/>
          </p:cNvPicPr>
          <p:nvPr/>
        </p:nvPicPr>
        <p:blipFill>
          <a:blip r:embed="rId3"/>
          <a:stretch>
            <a:fillRect/>
          </a:stretch>
        </p:blipFill>
        <p:spPr>
          <a:xfrm>
            <a:off x="2697480" y="-108192"/>
            <a:ext cx="16230600" cy="10144125"/>
          </a:xfrm>
          <a:prstGeom prst="rect">
            <a:avLst/>
          </a:prstGeom>
        </p:spPr>
      </p:pic>
      <p:grpSp>
        <p:nvGrpSpPr>
          <p:cNvPr id="2" name="Groupe 1">
            <a:extLst>
              <a:ext uri="{FF2B5EF4-FFF2-40B4-BE49-F238E27FC236}">
                <a16:creationId xmlns:a16="http://schemas.microsoft.com/office/drawing/2014/main" id="{87606280-0AD0-D628-510A-DBEB58A00BA0}"/>
              </a:ext>
            </a:extLst>
          </p:cNvPr>
          <p:cNvGrpSpPr/>
          <p:nvPr/>
        </p:nvGrpSpPr>
        <p:grpSpPr>
          <a:xfrm>
            <a:off x="1108278" y="375876"/>
            <a:ext cx="4533900" cy="2838450"/>
            <a:chOff x="-4948342" y="1403397"/>
            <a:chExt cx="4533900" cy="2838450"/>
          </a:xfrm>
        </p:grpSpPr>
        <p:sp>
          <p:nvSpPr>
            <p:cNvPr id="27" name="Bulle narrative : rectangle à coins arrondis 26">
              <a:extLst>
                <a:ext uri="{FF2B5EF4-FFF2-40B4-BE49-F238E27FC236}">
                  <a16:creationId xmlns:a16="http://schemas.microsoft.com/office/drawing/2014/main" id="{DB7229B6-F5F5-764D-FF8F-5CC6B7AA7561}"/>
                </a:ext>
              </a:extLst>
            </p:cNvPr>
            <p:cNvSpPr/>
            <p:nvPr/>
          </p:nvSpPr>
          <p:spPr>
            <a:xfrm>
              <a:off x="-4948342" y="1403397"/>
              <a:ext cx="4533900" cy="2838450"/>
            </a:xfrm>
            <a:prstGeom prst="wedgeRoundRectCallout">
              <a:avLst/>
            </a:prstGeom>
            <a:solidFill>
              <a:schemeClr val="bg2"/>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
          <p:nvSpPr>
            <p:cNvPr id="12" name="ZoneTexte 11">
              <a:extLst>
                <a:ext uri="{FF2B5EF4-FFF2-40B4-BE49-F238E27FC236}">
                  <a16:creationId xmlns:a16="http://schemas.microsoft.com/office/drawing/2014/main" id="{6CE06D97-E893-ADA6-76CC-0285D47F38EF}"/>
                </a:ext>
              </a:extLst>
            </p:cNvPr>
            <p:cNvSpPr txBox="1"/>
            <p:nvPr/>
          </p:nvSpPr>
          <p:spPr>
            <a:xfrm>
              <a:off x="-4546800" y="2318135"/>
              <a:ext cx="3581400" cy="1323439"/>
            </a:xfrm>
            <a:prstGeom prst="rect">
              <a:avLst/>
            </a:prstGeom>
            <a:noFill/>
          </p:spPr>
          <p:txBody>
            <a:bodyPr wrap="square" rtlCol="0">
              <a:spAutoFit/>
            </a:bodyPr>
            <a:lstStyle/>
            <a:p>
              <a:pPr algn="ctr"/>
              <a:r>
                <a:rPr lang="fr-BE" sz="4000" dirty="0">
                  <a:solidFill>
                    <a:schemeClr val="accent6">
                      <a:lumMod val="75000"/>
                    </a:schemeClr>
                  </a:solidFill>
                </a:rPr>
                <a:t>UE, FWB, ONE, … </a:t>
              </a:r>
            </a:p>
          </p:txBody>
        </p:sp>
      </p:grpSp>
      <p:sp>
        <p:nvSpPr>
          <p:cNvPr id="18" name="ZoneTexte 17">
            <a:extLst>
              <a:ext uri="{FF2B5EF4-FFF2-40B4-BE49-F238E27FC236}">
                <a16:creationId xmlns:a16="http://schemas.microsoft.com/office/drawing/2014/main" id="{0017BF5D-AB5E-B460-C427-E553F7ED4273}"/>
              </a:ext>
            </a:extLst>
          </p:cNvPr>
          <p:cNvSpPr txBox="1"/>
          <p:nvPr/>
        </p:nvSpPr>
        <p:spPr>
          <a:xfrm>
            <a:off x="-4457700" y="741975"/>
            <a:ext cx="184731" cy="369332"/>
          </a:xfrm>
          <a:prstGeom prst="rect">
            <a:avLst/>
          </a:prstGeom>
          <a:noFill/>
        </p:spPr>
        <p:txBody>
          <a:bodyPr wrap="none" rtlCol="0">
            <a:spAutoFit/>
          </a:bodyPr>
          <a:lstStyle/>
          <a:p>
            <a:endParaRPr lang="fr-BE" dirty="0"/>
          </a:p>
        </p:txBody>
      </p:sp>
      <p:grpSp>
        <p:nvGrpSpPr>
          <p:cNvPr id="3" name="Groupe 2">
            <a:extLst>
              <a:ext uri="{FF2B5EF4-FFF2-40B4-BE49-F238E27FC236}">
                <a16:creationId xmlns:a16="http://schemas.microsoft.com/office/drawing/2014/main" id="{B2509E7F-77D0-4E68-917D-34D844158EFF}"/>
              </a:ext>
            </a:extLst>
          </p:cNvPr>
          <p:cNvGrpSpPr/>
          <p:nvPr/>
        </p:nvGrpSpPr>
        <p:grpSpPr>
          <a:xfrm>
            <a:off x="14803469" y="533108"/>
            <a:ext cx="4533900" cy="2838450"/>
            <a:chOff x="15130454" y="3720571"/>
            <a:chExt cx="4533900" cy="2838450"/>
          </a:xfrm>
        </p:grpSpPr>
        <p:sp>
          <p:nvSpPr>
            <p:cNvPr id="26" name="Bulle narrative : rectangle à coins arrondis 25">
              <a:extLst>
                <a:ext uri="{FF2B5EF4-FFF2-40B4-BE49-F238E27FC236}">
                  <a16:creationId xmlns:a16="http://schemas.microsoft.com/office/drawing/2014/main" id="{BD8DA803-79B8-D843-BB15-F6FBFD2A528D}"/>
                </a:ext>
              </a:extLst>
            </p:cNvPr>
            <p:cNvSpPr/>
            <p:nvPr/>
          </p:nvSpPr>
          <p:spPr>
            <a:xfrm>
              <a:off x="15130454" y="3720571"/>
              <a:ext cx="4533900" cy="2838450"/>
            </a:xfrm>
            <a:prstGeom prst="wedgeRoundRectCallout">
              <a:avLst/>
            </a:prstGeom>
            <a:solidFill>
              <a:schemeClr val="bg2"/>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
          <p:nvSpPr>
            <p:cNvPr id="20" name="ZoneTexte 19">
              <a:extLst>
                <a:ext uri="{FF2B5EF4-FFF2-40B4-BE49-F238E27FC236}">
                  <a16:creationId xmlns:a16="http://schemas.microsoft.com/office/drawing/2014/main" id="{41729953-B386-43C8-C495-A92439F0C8AE}"/>
                </a:ext>
              </a:extLst>
            </p:cNvPr>
            <p:cNvSpPr txBox="1"/>
            <p:nvPr/>
          </p:nvSpPr>
          <p:spPr>
            <a:xfrm>
              <a:off x="15130454" y="4656381"/>
              <a:ext cx="4263418" cy="1323439"/>
            </a:xfrm>
            <a:prstGeom prst="rect">
              <a:avLst/>
            </a:prstGeom>
            <a:noFill/>
          </p:spPr>
          <p:txBody>
            <a:bodyPr wrap="square" rtlCol="0">
              <a:spAutoFit/>
            </a:bodyPr>
            <a:lstStyle/>
            <a:p>
              <a:pPr algn="ctr"/>
              <a:r>
                <a:rPr lang="fr-BE" sz="4000" dirty="0">
                  <a:solidFill>
                    <a:schemeClr val="accent6">
                      <a:lumMod val="75000"/>
                    </a:schemeClr>
                  </a:solidFill>
                </a:rPr>
                <a:t>Organismes de formation</a:t>
              </a:r>
            </a:p>
          </p:txBody>
        </p:sp>
      </p:grpSp>
      <p:pic>
        <p:nvPicPr>
          <p:cNvPr id="6" name="Image 5" descr="Une image contenant croquis, dessin, clipart, conception&#10;&#10;Description générée automatiquement">
            <a:extLst>
              <a:ext uri="{FF2B5EF4-FFF2-40B4-BE49-F238E27FC236}">
                <a16:creationId xmlns:a16="http://schemas.microsoft.com/office/drawing/2014/main" id="{CCB401DF-E637-C21B-5FE1-04A6FC1B4369}"/>
              </a:ext>
            </a:extLst>
          </p:cNvPr>
          <p:cNvPicPr>
            <a:picLocks noChangeAspect="1"/>
          </p:cNvPicPr>
          <p:nvPr/>
        </p:nvPicPr>
        <p:blipFill>
          <a:blip r:embed="rId4"/>
          <a:srcRect l="15490" t="10604" r="7777" b="7270"/>
          <a:stretch/>
        </p:blipFill>
        <p:spPr>
          <a:xfrm>
            <a:off x="931286" y="6536843"/>
            <a:ext cx="2443942" cy="2460568"/>
          </a:xfrm>
          <a:prstGeom prst="rect">
            <a:avLst/>
          </a:prstGeom>
        </p:spPr>
      </p:pic>
      <p:grpSp>
        <p:nvGrpSpPr>
          <p:cNvPr id="4" name="Groupe 3">
            <a:extLst>
              <a:ext uri="{FF2B5EF4-FFF2-40B4-BE49-F238E27FC236}">
                <a16:creationId xmlns:a16="http://schemas.microsoft.com/office/drawing/2014/main" id="{8140B9A7-D369-E53C-4124-2531C105B5A6}"/>
              </a:ext>
            </a:extLst>
          </p:cNvPr>
          <p:cNvGrpSpPr/>
          <p:nvPr/>
        </p:nvGrpSpPr>
        <p:grpSpPr>
          <a:xfrm>
            <a:off x="13494197" y="4928677"/>
            <a:ext cx="4533900" cy="2838450"/>
            <a:chOff x="7589368" y="5608395"/>
            <a:chExt cx="4533900" cy="2838450"/>
          </a:xfrm>
        </p:grpSpPr>
        <p:sp>
          <p:nvSpPr>
            <p:cNvPr id="24" name="Bulle narrative : rectangle à coins arrondis 23">
              <a:extLst>
                <a:ext uri="{FF2B5EF4-FFF2-40B4-BE49-F238E27FC236}">
                  <a16:creationId xmlns:a16="http://schemas.microsoft.com/office/drawing/2014/main" id="{138C8CAE-DE30-20DE-A7F8-D0F10ADF53BA}"/>
                </a:ext>
              </a:extLst>
            </p:cNvPr>
            <p:cNvSpPr/>
            <p:nvPr/>
          </p:nvSpPr>
          <p:spPr>
            <a:xfrm>
              <a:off x="7589368" y="5608395"/>
              <a:ext cx="4533900" cy="2838450"/>
            </a:xfrm>
            <a:prstGeom prst="wedgeRoundRectCallout">
              <a:avLst/>
            </a:prstGeom>
            <a:solidFill>
              <a:schemeClr val="bg2"/>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
          <p:nvSpPr>
            <p:cNvPr id="25" name="ZoneTexte 24">
              <a:extLst>
                <a:ext uri="{FF2B5EF4-FFF2-40B4-BE49-F238E27FC236}">
                  <a16:creationId xmlns:a16="http://schemas.microsoft.com/office/drawing/2014/main" id="{E581AA53-E609-99A5-42AC-D7F2D605AF19}"/>
                </a:ext>
              </a:extLst>
            </p:cNvPr>
            <p:cNvSpPr txBox="1"/>
            <p:nvPr/>
          </p:nvSpPr>
          <p:spPr>
            <a:xfrm>
              <a:off x="7859850" y="6554841"/>
              <a:ext cx="4263418" cy="1323439"/>
            </a:xfrm>
            <a:prstGeom prst="rect">
              <a:avLst/>
            </a:prstGeom>
            <a:noFill/>
          </p:spPr>
          <p:txBody>
            <a:bodyPr wrap="square" rtlCol="0">
              <a:spAutoFit/>
            </a:bodyPr>
            <a:lstStyle/>
            <a:p>
              <a:pPr algn="ctr"/>
              <a:r>
                <a:rPr lang="fr-BE" sz="4000" dirty="0">
                  <a:solidFill>
                    <a:schemeClr val="accent6">
                      <a:lumMod val="75000"/>
                    </a:schemeClr>
                  </a:solidFill>
                </a:rPr>
                <a:t>Organismes d’insertion</a:t>
              </a:r>
            </a:p>
          </p:txBody>
        </p:sp>
      </p:grpSp>
      <p:pic>
        <p:nvPicPr>
          <p:cNvPr id="10" name="Image 9" descr="Une image contenant clipart, cercle, symbole, diagramme&#10;&#10;Description générée automatiquement">
            <a:extLst>
              <a:ext uri="{FF2B5EF4-FFF2-40B4-BE49-F238E27FC236}">
                <a16:creationId xmlns:a16="http://schemas.microsoft.com/office/drawing/2014/main" id="{10AE8F77-240A-AE81-04AC-8D524E829620}"/>
              </a:ext>
            </a:extLst>
          </p:cNvPr>
          <p:cNvPicPr>
            <a:picLocks noChangeAspect="1"/>
          </p:cNvPicPr>
          <p:nvPr/>
        </p:nvPicPr>
        <p:blipFill>
          <a:blip r:embed="rId5"/>
          <a:stretch>
            <a:fillRect/>
          </a:stretch>
        </p:blipFill>
        <p:spPr>
          <a:xfrm rot="20609448">
            <a:off x="3949241" y="2561435"/>
            <a:ext cx="1564374" cy="1620245"/>
          </a:xfrm>
          <a:prstGeom prst="rect">
            <a:avLst/>
          </a:prstGeom>
        </p:spPr>
      </p:pic>
      <p:pic>
        <p:nvPicPr>
          <p:cNvPr id="11" name="Image 10" descr="Une image contenant clipart, cercle, symbole, diagramme&#10;&#10;Description générée automatiquement">
            <a:extLst>
              <a:ext uri="{FF2B5EF4-FFF2-40B4-BE49-F238E27FC236}">
                <a16:creationId xmlns:a16="http://schemas.microsoft.com/office/drawing/2014/main" id="{8C3018B3-6320-AE10-A8BE-AFDE4D1834CB}"/>
              </a:ext>
            </a:extLst>
          </p:cNvPr>
          <p:cNvPicPr>
            <a:picLocks noChangeAspect="1"/>
          </p:cNvPicPr>
          <p:nvPr/>
        </p:nvPicPr>
        <p:blipFill>
          <a:blip r:embed="rId5"/>
          <a:stretch>
            <a:fillRect/>
          </a:stretch>
        </p:blipFill>
        <p:spPr>
          <a:xfrm rot="1337980">
            <a:off x="16183247" y="3337822"/>
            <a:ext cx="1847288" cy="1913263"/>
          </a:xfrm>
          <a:prstGeom prst="rect">
            <a:avLst/>
          </a:prstGeom>
        </p:spPr>
      </p:pic>
    </p:spTree>
    <p:extLst>
      <p:ext uri="{BB962C8B-B14F-4D97-AF65-F5344CB8AC3E}">
        <p14:creationId xmlns:p14="http://schemas.microsoft.com/office/powerpoint/2010/main" val="203044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BDE066-C1E7-F8BA-49BC-7375AFBB0C08}"/>
              </a:ext>
            </a:extLst>
          </p:cNvPr>
          <p:cNvSpPr>
            <a:spLocks noGrp="1"/>
          </p:cNvSpPr>
          <p:nvPr>
            <p:ph type="title"/>
          </p:nvPr>
        </p:nvSpPr>
        <p:spPr/>
        <p:txBody>
          <a:bodyPr/>
          <a:lstStyle/>
          <a:p>
            <a:r>
              <a:rPr lang="fr-FR" dirty="0">
                <a:solidFill>
                  <a:srgbClr val="33CCCC"/>
                </a:solidFill>
              </a:rPr>
              <a:t>Importance des collaborations avec les établissements de formation </a:t>
            </a:r>
            <a:endParaRPr lang="fr-BE" dirty="0">
              <a:solidFill>
                <a:srgbClr val="33CCCC"/>
              </a:solidFill>
            </a:endParaRPr>
          </a:p>
        </p:txBody>
      </p:sp>
      <p:sp>
        <p:nvSpPr>
          <p:cNvPr id="3" name="Espace réservé pour une image  2">
            <a:extLst>
              <a:ext uri="{FF2B5EF4-FFF2-40B4-BE49-F238E27FC236}">
                <a16:creationId xmlns:a16="http://schemas.microsoft.com/office/drawing/2014/main" id="{4649D66F-EFEE-6BAB-CB5D-F35F9DC5CB1D}"/>
              </a:ext>
            </a:extLst>
          </p:cNvPr>
          <p:cNvSpPr>
            <a:spLocks noGrp="1"/>
          </p:cNvSpPr>
          <p:nvPr>
            <p:ph type="pic" sz="quarter" idx="14"/>
          </p:nvPr>
        </p:nvSpPr>
        <p:spPr/>
        <p:txBody>
          <a:bodyPr/>
          <a:lstStyle/>
          <a:p>
            <a:endParaRPr lang="fr-BE"/>
          </a:p>
        </p:txBody>
      </p:sp>
      <p:sp>
        <p:nvSpPr>
          <p:cNvPr id="4" name="Espace réservé du contenu 3">
            <a:extLst>
              <a:ext uri="{FF2B5EF4-FFF2-40B4-BE49-F238E27FC236}">
                <a16:creationId xmlns:a16="http://schemas.microsoft.com/office/drawing/2014/main" id="{69DD9851-DC6D-3A40-E46F-96425E61D071}"/>
              </a:ext>
            </a:extLst>
          </p:cNvPr>
          <p:cNvSpPr>
            <a:spLocks noGrp="1"/>
          </p:cNvSpPr>
          <p:nvPr>
            <p:ph sz="half" idx="15"/>
          </p:nvPr>
        </p:nvSpPr>
        <p:spPr/>
        <p:txBody>
          <a:bodyPr/>
          <a:lstStyle/>
          <a:p>
            <a:endParaRPr lang="fr-FR" dirty="0"/>
          </a:p>
          <a:p>
            <a:endParaRPr lang="fr-BE" dirty="0"/>
          </a:p>
          <a:p>
            <a:r>
              <a:rPr lang="fr-BE" dirty="0"/>
              <a:t>Compétences métier attendues</a:t>
            </a:r>
          </a:p>
          <a:p>
            <a:r>
              <a:rPr lang="fr-BE" dirty="0"/>
              <a:t>Affirmer son point de vue </a:t>
            </a:r>
          </a:p>
          <a:p>
            <a:r>
              <a:rPr lang="fr-BE" dirty="0"/>
              <a:t>Feedbacks </a:t>
            </a:r>
          </a:p>
          <a:p>
            <a:r>
              <a:rPr lang="fr-BE" dirty="0"/>
              <a:t>Échanges </a:t>
            </a:r>
          </a:p>
          <a:p>
            <a:pPr marL="0" indent="0">
              <a:buNone/>
            </a:pPr>
            <a:endParaRPr lang="fr-BE" dirty="0"/>
          </a:p>
        </p:txBody>
      </p:sp>
      <p:pic>
        <p:nvPicPr>
          <p:cNvPr id="6" name="Espace réservé du contenu 5">
            <a:extLst>
              <a:ext uri="{FF2B5EF4-FFF2-40B4-BE49-F238E27FC236}">
                <a16:creationId xmlns:a16="http://schemas.microsoft.com/office/drawing/2014/main" id="{23CF7973-6F47-7A54-67ED-C1D78A1680F1}"/>
              </a:ext>
            </a:extLst>
          </p:cNvPr>
          <p:cNvPicPr>
            <a:picLocks noGrp="1" noChangeAspect="1"/>
          </p:cNvPicPr>
          <p:nvPr>
            <p:ph sz="half" idx="2"/>
          </p:nvPr>
        </p:nvPicPr>
        <p:blipFill>
          <a:blip r:embed="rId2"/>
          <a:stretch>
            <a:fillRect/>
          </a:stretch>
        </p:blipFill>
        <p:spPr>
          <a:xfrm>
            <a:off x="10768994" y="2409820"/>
            <a:ext cx="8544917" cy="8147479"/>
          </a:xfrm>
          <a:prstGeom prst="rect">
            <a:avLst/>
          </a:prstGeom>
        </p:spPr>
      </p:pic>
    </p:spTree>
    <p:extLst>
      <p:ext uri="{BB962C8B-B14F-4D97-AF65-F5344CB8AC3E}">
        <p14:creationId xmlns:p14="http://schemas.microsoft.com/office/powerpoint/2010/main" val="404560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5DD0C-3B3F-661F-6245-5B11117997A1}"/>
              </a:ext>
            </a:extLst>
          </p:cNvPr>
          <p:cNvSpPr>
            <a:spLocks noGrp="1"/>
          </p:cNvSpPr>
          <p:nvPr>
            <p:ph type="title"/>
          </p:nvPr>
        </p:nvSpPr>
        <p:spPr/>
        <p:txBody>
          <a:bodyPr/>
          <a:lstStyle/>
          <a:p>
            <a:r>
              <a:rPr lang="fr-FR" dirty="0">
                <a:solidFill>
                  <a:srgbClr val="33CCCC"/>
                </a:solidFill>
              </a:rPr>
              <a:t>Situation de l’emploi / de la formation</a:t>
            </a:r>
            <a:endParaRPr lang="fr-BE" dirty="0">
              <a:solidFill>
                <a:srgbClr val="33CCCC"/>
              </a:solidFill>
            </a:endParaRPr>
          </a:p>
        </p:txBody>
      </p:sp>
      <p:sp>
        <p:nvSpPr>
          <p:cNvPr id="3" name="Espace réservé pour une image  2">
            <a:extLst>
              <a:ext uri="{FF2B5EF4-FFF2-40B4-BE49-F238E27FC236}">
                <a16:creationId xmlns:a16="http://schemas.microsoft.com/office/drawing/2014/main" id="{94F0D71B-C936-DA97-A942-363559897D2A}"/>
              </a:ext>
            </a:extLst>
          </p:cNvPr>
          <p:cNvSpPr>
            <a:spLocks noGrp="1"/>
          </p:cNvSpPr>
          <p:nvPr>
            <p:ph type="pic" sz="quarter" idx="14"/>
          </p:nvPr>
        </p:nvSpPr>
        <p:spPr/>
        <p:txBody>
          <a:bodyPr/>
          <a:lstStyle/>
          <a:p>
            <a:endParaRPr lang="fr-BE"/>
          </a:p>
        </p:txBody>
      </p:sp>
      <p:pic>
        <p:nvPicPr>
          <p:cNvPr id="11" name="Espace réservé du contenu 10">
            <a:extLst>
              <a:ext uri="{FF2B5EF4-FFF2-40B4-BE49-F238E27FC236}">
                <a16:creationId xmlns:a16="http://schemas.microsoft.com/office/drawing/2014/main" id="{45257297-3B49-93A6-1552-3EA2E3ED84B8}"/>
              </a:ext>
            </a:extLst>
          </p:cNvPr>
          <p:cNvPicPr>
            <a:picLocks noGrp="1" noChangeAspect="1"/>
          </p:cNvPicPr>
          <p:nvPr>
            <p:ph sz="half" idx="15"/>
          </p:nvPr>
        </p:nvPicPr>
        <p:blipFill>
          <a:blip r:embed="rId3"/>
          <a:stretch>
            <a:fillRect/>
          </a:stretch>
        </p:blipFill>
        <p:spPr>
          <a:xfrm rot="20871173">
            <a:off x="1342162" y="4632701"/>
            <a:ext cx="3576580" cy="5076767"/>
          </a:xfrm>
        </p:spPr>
      </p:pic>
      <p:graphicFrame>
        <p:nvGraphicFramePr>
          <p:cNvPr id="14" name="Espace réservé du contenu 4">
            <a:extLst>
              <a:ext uri="{FF2B5EF4-FFF2-40B4-BE49-F238E27FC236}">
                <a16:creationId xmlns:a16="http://schemas.microsoft.com/office/drawing/2014/main" id="{A1321E92-BC5E-4A60-9D8B-B3773D135F60}"/>
              </a:ext>
            </a:extLst>
          </p:cNvPr>
          <p:cNvGraphicFramePr>
            <a:graphicFrameLocks noGrp="1"/>
          </p:cNvGraphicFramePr>
          <p:nvPr>
            <p:ph sz="half" idx="2"/>
            <p:extLst>
              <p:ext uri="{D42A27DB-BD31-4B8C-83A1-F6EECF244321}">
                <p14:modId xmlns:p14="http://schemas.microsoft.com/office/powerpoint/2010/main" val="2591548642"/>
              </p:ext>
            </p:extLst>
          </p:nvPr>
        </p:nvGraphicFramePr>
        <p:xfrm>
          <a:off x="7211055" y="1966268"/>
          <a:ext cx="8544917" cy="6739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ZoneTexte 5">
            <a:extLst>
              <a:ext uri="{FF2B5EF4-FFF2-40B4-BE49-F238E27FC236}">
                <a16:creationId xmlns:a16="http://schemas.microsoft.com/office/drawing/2014/main" id="{98715F23-D0A6-A181-E72F-AC87CD7F03E7}"/>
              </a:ext>
            </a:extLst>
          </p:cNvPr>
          <p:cNvSpPr txBox="1"/>
          <p:nvPr/>
        </p:nvSpPr>
        <p:spPr>
          <a:xfrm>
            <a:off x="1010310" y="1779587"/>
            <a:ext cx="10344377" cy="253365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8500" kern="1200" dirty="0">
                <a:solidFill>
                  <a:schemeClr val="tx1"/>
                </a:solidFill>
                <a:latin typeface="+mj-lt"/>
                <a:ea typeface="+mj-ea"/>
                <a:cs typeface="+mj-cs"/>
              </a:rPr>
              <a:t> </a:t>
            </a:r>
          </a:p>
        </p:txBody>
      </p:sp>
      <p:pic>
        <p:nvPicPr>
          <p:cNvPr id="7" name="Image 6" descr="Une image contenant Visage humain, habits, Animation, Dessin animé&#10;&#10;Description générée automatiquement">
            <a:extLst>
              <a:ext uri="{FF2B5EF4-FFF2-40B4-BE49-F238E27FC236}">
                <a16:creationId xmlns:a16="http://schemas.microsoft.com/office/drawing/2014/main" id="{F8BD28CC-F6C7-B06B-4943-7B9E5C7E5896}"/>
              </a:ext>
            </a:extLst>
          </p:cNvPr>
          <p:cNvPicPr>
            <a:picLocks noChangeAspect="1"/>
          </p:cNvPicPr>
          <p:nvPr/>
        </p:nvPicPr>
        <p:blipFill>
          <a:blip r:embed="rId9"/>
          <a:srcRect l="5329" r="17873"/>
          <a:stretch/>
        </p:blipFill>
        <p:spPr>
          <a:xfrm>
            <a:off x="14562365" y="85400"/>
            <a:ext cx="8686563" cy="5655459"/>
          </a:xfrm>
          <a:prstGeom prst="rect">
            <a:avLst/>
          </a:prstGeom>
        </p:spPr>
      </p:pic>
      <p:sp>
        <p:nvSpPr>
          <p:cNvPr id="8" name="ZoneTexte 7">
            <a:extLst>
              <a:ext uri="{FF2B5EF4-FFF2-40B4-BE49-F238E27FC236}">
                <a16:creationId xmlns:a16="http://schemas.microsoft.com/office/drawing/2014/main" id="{8036D71F-0014-1C65-076E-97A30E7E8D08}"/>
              </a:ext>
            </a:extLst>
          </p:cNvPr>
          <p:cNvSpPr txBox="1"/>
          <p:nvPr/>
        </p:nvSpPr>
        <p:spPr>
          <a:xfrm>
            <a:off x="698076" y="2337595"/>
            <a:ext cx="10344377" cy="4660107"/>
          </a:xfrm>
          <a:prstGeom prst="rect">
            <a:avLst/>
          </a:prstGeom>
        </p:spPr>
        <p:txBody>
          <a:bodyPr vert="horz" lIns="91440" tIns="45720" rIns="91440" bIns="45720" rtlCol="0">
            <a:normAutofit/>
          </a:bodyPr>
          <a:lstStyle/>
          <a:p>
            <a:pPr marL="457200" defTabSz="914400">
              <a:lnSpc>
                <a:spcPct val="90000"/>
              </a:lnSpc>
              <a:spcAft>
                <a:spcPts val="600"/>
              </a:spcAft>
            </a:pPr>
            <a:r>
              <a:rPr lang="en-US" sz="3600" dirty="0"/>
              <a:t>Dans la sous-</a:t>
            </a:r>
            <a:r>
              <a:rPr lang="en-US" sz="3600" dirty="0" err="1"/>
              <a:t>région</a:t>
            </a:r>
            <a:endParaRPr lang="en-US" sz="3600" dirty="0"/>
          </a:p>
          <a:p>
            <a:pPr marL="685800" indent="-228600" defTabSz="914400">
              <a:lnSpc>
                <a:spcPct val="90000"/>
              </a:lnSpc>
              <a:spcAft>
                <a:spcPts val="600"/>
              </a:spcAft>
              <a:buFont typeface="Arial" panose="020B0604020202020204" pitchFamily="34" charset="0"/>
              <a:buChar char="•"/>
            </a:pPr>
            <a:r>
              <a:rPr lang="en-US" sz="3600" dirty="0"/>
              <a:t>En FWB</a:t>
            </a:r>
          </a:p>
          <a:p>
            <a:pPr marL="685800" indent="-228600" defTabSz="914400">
              <a:lnSpc>
                <a:spcPct val="90000"/>
              </a:lnSpc>
              <a:spcAft>
                <a:spcPts val="600"/>
              </a:spcAft>
              <a:buFont typeface="Arial" panose="020B0604020202020204" pitchFamily="34" charset="0"/>
              <a:buChar char="•"/>
            </a:pPr>
            <a:r>
              <a:rPr lang="en-US" sz="3600" dirty="0"/>
              <a:t>En Europe</a:t>
            </a:r>
          </a:p>
          <a:p>
            <a:pPr marL="685800" indent="-228600" defTabSz="914400">
              <a:lnSpc>
                <a:spcPct val="90000"/>
              </a:lnSpc>
              <a:spcAft>
                <a:spcPts val="600"/>
              </a:spcAft>
              <a:buFont typeface="Arial" panose="020B0604020202020204" pitchFamily="34" charset="0"/>
              <a:buChar char="•"/>
            </a:pPr>
            <a:r>
              <a:rPr lang="en-US" sz="3600" dirty="0"/>
              <a:t>… </a:t>
            </a:r>
          </a:p>
        </p:txBody>
      </p:sp>
      <p:pic>
        <p:nvPicPr>
          <p:cNvPr id="9" name="Image 8" descr="Une image contenant dessin, clipart, dessin humoristique, illustration&#10;&#10;Description générée automatiquement">
            <a:extLst>
              <a:ext uri="{FF2B5EF4-FFF2-40B4-BE49-F238E27FC236}">
                <a16:creationId xmlns:a16="http://schemas.microsoft.com/office/drawing/2014/main" id="{B83702EE-08F5-B5F0-37B0-B0C7703FE753}"/>
              </a:ext>
            </a:extLst>
          </p:cNvPr>
          <p:cNvPicPr>
            <a:picLocks noChangeAspect="1"/>
          </p:cNvPicPr>
          <p:nvPr/>
        </p:nvPicPr>
        <p:blipFill>
          <a:blip r:embed="rId10"/>
          <a:srcRect t="2090" r="-1" b="-1"/>
          <a:stretch/>
        </p:blipFill>
        <p:spPr>
          <a:xfrm>
            <a:off x="15967958" y="6952330"/>
            <a:ext cx="4289100" cy="3506562"/>
          </a:xfrm>
          <a:prstGeom prst="rect">
            <a:avLst/>
          </a:prstGeom>
        </p:spPr>
      </p:pic>
      <p:pic>
        <p:nvPicPr>
          <p:cNvPr id="18" name="Image 17">
            <a:extLst>
              <a:ext uri="{FF2B5EF4-FFF2-40B4-BE49-F238E27FC236}">
                <a16:creationId xmlns:a16="http://schemas.microsoft.com/office/drawing/2014/main" id="{DAE8CD8B-533F-BCC7-56F9-60B7591A6F90}"/>
              </a:ext>
            </a:extLst>
          </p:cNvPr>
          <p:cNvPicPr>
            <a:picLocks noChangeAspect="1"/>
          </p:cNvPicPr>
          <p:nvPr/>
        </p:nvPicPr>
        <p:blipFill>
          <a:blip r:embed="rId11"/>
          <a:stretch>
            <a:fillRect/>
          </a:stretch>
        </p:blipFill>
        <p:spPr>
          <a:xfrm rot="1113173">
            <a:off x="3799440" y="6486484"/>
            <a:ext cx="2817633" cy="4025190"/>
          </a:xfrm>
          <a:prstGeom prst="rect">
            <a:avLst/>
          </a:prstGeom>
        </p:spPr>
      </p:pic>
    </p:spTree>
    <p:extLst>
      <p:ext uri="{BB962C8B-B14F-4D97-AF65-F5344CB8AC3E}">
        <p14:creationId xmlns:p14="http://schemas.microsoft.com/office/powerpoint/2010/main" val="11344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9F75-9E3D-3439-A0BE-2AD6487FA4F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5C959AA-168D-D54D-0391-55C5C49AF2A2}"/>
              </a:ext>
            </a:extLst>
          </p:cNvPr>
          <p:cNvPicPr>
            <a:picLocks noChangeAspect="1"/>
          </p:cNvPicPr>
          <p:nvPr/>
        </p:nvPicPr>
        <p:blipFill>
          <a:blip r:embed="rId3"/>
          <a:stretch>
            <a:fillRect/>
          </a:stretch>
        </p:blipFill>
        <p:spPr>
          <a:xfrm>
            <a:off x="9448800" y="257551"/>
            <a:ext cx="10268644" cy="10268644"/>
          </a:xfrm>
          <a:prstGeom prst="rect">
            <a:avLst/>
          </a:prstGeom>
        </p:spPr>
      </p:pic>
      <p:sp>
        <p:nvSpPr>
          <p:cNvPr id="5" name="Titre 12">
            <a:extLst>
              <a:ext uri="{FF2B5EF4-FFF2-40B4-BE49-F238E27FC236}">
                <a16:creationId xmlns:a16="http://schemas.microsoft.com/office/drawing/2014/main" id="{18CBCABA-F163-1852-386A-061EC8EC12E5}"/>
              </a:ext>
            </a:extLst>
          </p:cNvPr>
          <p:cNvSpPr txBox="1">
            <a:spLocks/>
          </p:cNvSpPr>
          <p:nvPr/>
        </p:nvSpPr>
        <p:spPr>
          <a:xfrm>
            <a:off x="388244" y="1633239"/>
            <a:ext cx="14685698" cy="848496"/>
          </a:xfrm>
          <a:prstGeom prst="rect">
            <a:avLst/>
          </a:prstGeom>
        </p:spPr>
        <p:txBody>
          <a:bodyPr vert="horz" lIns="91440" tIns="45720" rIns="91440" bIns="45720" rtlCol="0" anchor="t" anchorCtr="0">
            <a:noAutofit/>
          </a:bodyPr>
          <a:lstStyle>
            <a:lvl1pPr algn="l" defTabSz="1507937" rtl="0" eaLnBrk="1" latinLnBrk="0" hangingPunct="1">
              <a:lnSpc>
                <a:spcPct val="90000"/>
              </a:lnSpc>
              <a:spcBef>
                <a:spcPct val="0"/>
              </a:spcBef>
              <a:buNone/>
              <a:defRPr sz="5900" b="0" i="0" kern="1200">
                <a:solidFill>
                  <a:schemeClr val="tx2"/>
                </a:solidFill>
                <a:latin typeface="Trebuchet MS" panose="020B0703020202090204" pitchFamily="34" charset="0"/>
                <a:ea typeface="+mj-ea"/>
                <a:cs typeface="Arial" panose="020B0604020202020204" pitchFamily="34" charset="0"/>
              </a:defRPr>
            </a:lvl1pPr>
          </a:lstStyle>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endParaRPr lang="fr-BE" b="1" dirty="0">
              <a:ln/>
              <a:solidFill>
                <a:srgbClr val="FF6600"/>
              </a:solidFill>
              <a:effectLst>
                <a:outerShdw blurRad="75057" dist="38100" dir="5400000" sy="-20000" rotWithShape="0">
                  <a:prstClr val="black">
                    <a:alpha val="25000"/>
                  </a:prstClr>
                </a:outerShdw>
              </a:effectLst>
            </a:endParaRPr>
          </a:p>
          <a:p>
            <a:r>
              <a:rPr lang="fr-BE" b="1" dirty="0">
                <a:ln/>
                <a:solidFill>
                  <a:srgbClr val="FF6600"/>
                </a:solidFill>
                <a:effectLst>
                  <a:outerShdw blurRad="75057" dist="38100" dir="5400000" sy="-20000" rotWithShape="0">
                    <a:prstClr val="black">
                      <a:alpha val="25000"/>
                    </a:prstClr>
                  </a:outerShdw>
                </a:effectLst>
              </a:rPr>
              <a:t>Prenons de la Hauteur … </a:t>
            </a:r>
          </a:p>
        </p:txBody>
      </p:sp>
      <p:sp>
        <p:nvSpPr>
          <p:cNvPr id="2" name="ZoneTexte 1">
            <a:extLst>
              <a:ext uri="{FF2B5EF4-FFF2-40B4-BE49-F238E27FC236}">
                <a16:creationId xmlns:a16="http://schemas.microsoft.com/office/drawing/2014/main" id="{67AC61D9-ED1D-095D-91BA-6D78D7B25BBF}"/>
              </a:ext>
            </a:extLst>
          </p:cNvPr>
          <p:cNvSpPr txBox="1"/>
          <p:nvPr/>
        </p:nvSpPr>
        <p:spPr>
          <a:xfrm>
            <a:off x="1980736" y="3761807"/>
            <a:ext cx="3903785" cy="769441"/>
          </a:xfrm>
          <a:prstGeom prst="rect">
            <a:avLst/>
          </a:prstGeom>
          <a:noFill/>
        </p:spPr>
        <p:txBody>
          <a:bodyPr wrap="square" rtlCol="0">
            <a:spAutoFit/>
          </a:bodyPr>
          <a:lstStyle/>
          <a:p>
            <a:r>
              <a:rPr lang="fr-FR" sz="4400" b="1" dirty="0"/>
              <a:t>1. Échelle locale</a:t>
            </a:r>
            <a:endParaRPr lang="fr-BE" sz="4400" b="1" dirty="0"/>
          </a:p>
        </p:txBody>
      </p:sp>
      <p:sp>
        <p:nvSpPr>
          <p:cNvPr id="7" name="ZoneTexte 6">
            <a:extLst>
              <a:ext uri="{FF2B5EF4-FFF2-40B4-BE49-F238E27FC236}">
                <a16:creationId xmlns:a16="http://schemas.microsoft.com/office/drawing/2014/main" id="{0A2D32D7-33A6-39B8-0AB5-AC198264E9DD}"/>
              </a:ext>
            </a:extLst>
          </p:cNvPr>
          <p:cNvSpPr txBox="1"/>
          <p:nvPr/>
        </p:nvSpPr>
        <p:spPr>
          <a:xfrm>
            <a:off x="2954215" y="5780838"/>
            <a:ext cx="10067192" cy="769441"/>
          </a:xfrm>
          <a:prstGeom prst="rect">
            <a:avLst/>
          </a:prstGeom>
          <a:noFill/>
        </p:spPr>
        <p:txBody>
          <a:bodyPr wrap="square">
            <a:spAutoFit/>
          </a:bodyPr>
          <a:lstStyle/>
          <a:p>
            <a:r>
              <a:rPr lang="fr-FR" sz="4400" b="1" dirty="0"/>
              <a:t>2. Échelle communautaire</a:t>
            </a:r>
            <a:endParaRPr lang="fr-BE" sz="4400" b="1" dirty="0"/>
          </a:p>
        </p:txBody>
      </p:sp>
      <p:pic>
        <p:nvPicPr>
          <p:cNvPr id="8" name="Image 7" descr="Une image contenant transport, Rotor d’hélicoptère, avion, hélicoptère&#10;&#10;Description générée automatiquement">
            <a:extLst>
              <a:ext uri="{FF2B5EF4-FFF2-40B4-BE49-F238E27FC236}">
                <a16:creationId xmlns:a16="http://schemas.microsoft.com/office/drawing/2014/main" id="{1406262B-BE1C-84F3-C6FC-55A25FAD81C1}"/>
              </a:ext>
            </a:extLst>
          </p:cNvPr>
          <p:cNvPicPr>
            <a:picLocks noChangeAspect="1"/>
          </p:cNvPicPr>
          <p:nvPr/>
        </p:nvPicPr>
        <p:blipFill>
          <a:blip r:embed="rId4"/>
          <a:stretch>
            <a:fillRect/>
          </a:stretch>
        </p:blipFill>
        <p:spPr>
          <a:xfrm>
            <a:off x="715106" y="427384"/>
            <a:ext cx="3657601" cy="2755076"/>
          </a:xfrm>
          <a:prstGeom prst="rect">
            <a:avLst/>
          </a:prstGeom>
        </p:spPr>
      </p:pic>
    </p:spTree>
    <p:extLst>
      <p:ext uri="{BB962C8B-B14F-4D97-AF65-F5344CB8AC3E}">
        <p14:creationId xmlns:p14="http://schemas.microsoft.com/office/powerpoint/2010/main" val="340247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58057-60FB-1270-EEAF-D5C91F89BE13}"/>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0CA62520-5E00-C29A-D15B-2F02AD71336E}"/>
              </a:ext>
            </a:extLst>
          </p:cNvPr>
          <p:cNvSpPr>
            <a:spLocks noChangeArrowheads="1"/>
          </p:cNvSpPr>
          <p:nvPr/>
        </p:nvSpPr>
        <p:spPr bwMode="auto">
          <a:xfrm>
            <a:off x="0" y="0"/>
            <a:ext cx="201056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
        <p:nvSpPr>
          <p:cNvPr id="12" name="ZoneTexte 11">
            <a:extLst>
              <a:ext uri="{FF2B5EF4-FFF2-40B4-BE49-F238E27FC236}">
                <a16:creationId xmlns:a16="http://schemas.microsoft.com/office/drawing/2014/main" id="{AB942B6D-69A1-22D7-7913-A0980B6600B5}"/>
              </a:ext>
            </a:extLst>
          </p:cNvPr>
          <p:cNvSpPr txBox="1"/>
          <p:nvPr/>
        </p:nvSpPr>
        <p:spPr>
          <a:xfrm>
            <a:off x="488254" y="990131"/>
            <a:ext cx="13788855" cy="10002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5900" b="1" dirty="0">
                <a:ln/>
                <a:solidFill>
                  <a:srgbClr val="33CCCC"/>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Engrenage positif – cercle vertueux </a:t>
            </a:r>
            <a:endParaRPr lang="fr-BE" sz="4400" dirty="0">
              <a:solidFill>
                <a:srgbClr val="33CCCC"/>
              </a:solidFill>
            </a:endParaRPr>
          </a:p>
        </p:txBody>
      </p:sp>
      <p:pic>
        <p:nvPicPr>
          <p:cNvPr id="3" name="Image 2" descr="Une image contenant croquis, dessin, art, motif&#10;&#10;Description générée automatiquement">
            <a:extLst>
              <a:ext uri="{FF2B5EF4-FFF2-40B4-BE49-F238E27FC236}">
                <a16:creationId xmlns:a16="http://schemas.microsoft.com/office/drawing/2014/main" id="{AA0B72C0-2E42-290B-FE60-7E53AF482F89}"/>
              </a:ext>
            </a:extLst>
          </p:cNvPr>
          <p:cNvPicPr>
            <a:picLocks noChangeAspect="1"/>
          </p:cNvPicPr>
          <p:nvPr/>
        </p:nvPicPr>
        <p:blipFill>
          <a:blip r:embed="rId2"/>
          <a:stretch>
            <a:fillRect/>
          </a:stretch>
        </p:blipFill>
        <p:spPr>
          <a:xfrm>
            <a:off x="13996724" y="4864419"/>
            <a:ext cx="10906303" cy="5879179"/>
          </a:xfrm>
          <a:prstGeom prst="rect">
            <a:avLst/>
          </a:prstGeom>
        </p:spPr>
      </p:pic>
      <p:sp>
        <p:nvSpPr>
          <p:cNvPr id="4" name="ZoneTexte 3">
            <a:extLst>
              <a:ext uri="{FF2B5EF4-FFF2-40B4-BE49-F238E27FC236}">
                <a16:creationId xmlns:a16="http://schemas.microsoft.com/office/drawing/2014/main" id="{32744A3E-0953-970B-294D-E7EC4707C799}"/>
              </a:ext>
            </a:extLst>
          </p:cNvPr>
          <p:cNvSpPr txBox="1"/>
          <p:nvPr/>
        </p:nvSpPr>
        <p:spPr>
          <a:xfrm>
            <a:off x="1778217" y="2683179"/>
            <a:ext cx="13201317" cy="5909310"/>
          </a:xfrm>
          <a:prstGeom prst="rect">
            <a:avLst/>
          </a:prstGeom>
          <a:noFill/>
        </p:spPr>
        <p:txBody>
          <a:bodyPr wrap="square" rtlCol="0">
            <a:spAutoFit/>
          </a:bodyPr>
          <a:lstStyle/>
          <a:p>
            <a:pPr marL="285750" indent="-285750">
              <a:buFont typeface="Arial" panose="020B0604020202020204" pitchFamily="34" charset="0"/>
              <a:buChar char="•"/>
            </a:pPr>
            <a:r>
              <a:rPr lang="fr-BE" sz="5400" dirty="0">
                <a:solidFill>
                  <a:schemeClr val="accent5">
                    <a:lumMod val="50000"/>
                  </a:schemeClr>
                </a:solidFill>
              </a:rPr>
              <a:t> Valoriser</a:t>
            </a:r>
          </a:p>
          <a:p>
            <a:pPr marL="285750" indent="-285750">
              <a:buFont typeface="Arial" panose="020B0604020202020204" pitchFamily="34" charset="0"/>
              <a:buChar char="•"/>
            </a:pPr>
            <a:r>
              <a:rPr lang="fr-BE" sz="5400" dirty="0">
                <a:solidFill>
                  <a:schemeClr val="accent5">
                    <a:lumMod val="50000"/>
                  </a:schemeClr>
                </a:solidFill>
              </a:rPr>
              <a:t> De quoi sommes-nous fier.es?</a:t>
            </a:r>
          </a:p>
          <a:p>
            <a:pPr marL="285750" indent="-285750">
              <a:buFont typeface="Arial" panose="020B0604020202020204" pitchFamily="34" charset="0"/>
              <a:buChar char="•"/>
            </a:pPr>
            <a:r>
              <a:rPr lang="fr-BE" sz="5400" dirty="0">
                <a:solidFill>
                  <a:schemeClr val="accent5">
                    <a:lumMod val="50000"/>
                  </a:schemeClr>
                </a:solidFill>
              </a:rPr>
              <a:t> Quelles responsabilités? </a:t>
            </a:r>
          </a:p>
          <a:p>
            <a:pPr marL="285750" indent="-285750">
              <a:buFont typeface="Arial" panose="020B0604020202020204" pitchFamily="34" charset="0"/>
              <a:buChar char="•"/>
            </a:pPr>
            <a:r>
              <a:rPr lang="fr-BE" sz="5400" dirty="0">
                <a:solidFill>
                  <a:schemeClr val="accent5">
                    <a:lumMod val="50000"/>
                  </a:schemeClr>
                </a:solidFill>
              </a:rPr>
              <a:t> Quels Espoirs ? </a:t>
            </a:r>
          </a:p>
          <a:p>
            <a:pPr marL="285750" indent="-285750">
              <a:buFont typeface="Arial" panose="020B0604020202020204" pitchFamily="34" charset="0"/>
              <a:buChar char="•"/>
            </a:pPr>
            <a:endParaRPr lang="fr-BE" sz="5400" dirty="0">
              <a:solidFill>
                <a:schemeClr val="accent5">
                  <a:lumMod val="50000"/>
                </a:schemeClr>
              </a:solidFill>
            </a:endParaRPr>
          </a:p>
          <a:p>
            <a:pPr marL="285750" indent="-285750">
              <a:buFont typeface="Arial" panose="020B0604020202020204" pitchFamily="34" charset="0"/>
              <a:buChar char="•"/>
            </a:pPr>
            <a:r>
              <a:rPr lang="fr-BE" sz="5400" dirty="0">
                <a:solidFill>
                  <a:schemeClr val="accent5">
                    <a:lumMod val="50000"/>
                  </a:schemeClr>
                </a:solidFill>
              </a:rPr>
              <a:t>Montrer le chemin « parcouru » pour soi-même, pour les autres  </a:t>
            </a:r>
          </a:p>
        </p:txBody>
      </p:sp>
    </p:spTree>
    <p:extLst>
      <p:ext uri="{BB962C8B-B14F-4D97-AF65-F5344CB8AC3E}">
        <p14:creationId xmlns:p14="http://schemas.microsoft.com/office/powerpoint/2010/main" val="2739232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6ED18-80C4-A467-761C-057923EEF7A2}"/>
              </a:ext>
            </a:extLst>
          </p:cNvPr>
          <p:cNvSpPr>
            <a:spLocks noGrp="1"/>
          </p:cNvSpPr>
          <p:nvPr>
            <p:ph type="title"/>
          </p:nvPr>
        </p:nvSpPr>
        <p:spPr/>
        <p:txBody>
          <a:bodyPr/>
          <a:lstStyle/>
          <a:p>
            <a:endParaRPr lang="fr-BE"/>
          </a:p>
        </p:txBody>
      </p:sp>
      <p:sp>
        <p:nvSpPr>
          <p:cNvPr id="3" name="Espace réservé pour une image  2">
            <a:extLst>
              <a:ext uri="{FF2B5EF4-FFF2-40B4-BE49-F238E27FC236}">
                <a16:creationId xmlns:a16="http://schemas.microsoft.com/office/drawing/2014/main" id="{B9C7B117-A800-61EE-47B6-E838F2E51B92}"/>
              </a:ext>
            </a:extLst>
          </p:cNvPr>
          <p:cNvSpPr>
            <a:spLocks noGrp="1"/>
          </p:cNvSpPr>
          <p:nvPr>
            <p:ph type="pic" sz="quarter" idx="14"/>
          </p:nvPr>
        </p:nvSpPr>
        <p:spPr/>
        <p:txBody>
          <a:bodyPr/>
          <a:lstStyle/>
          <a:p>
            <a:endParaRPr lang="fr-BE"/>
          </a:p>
        </p:txBody>
      </p:sp>
      <p:sp>
        <p:nvSpPr>
          <p:cNvPr id="4" name="Espace réservé du contenu 3">
            <a:extLst>
              <a:ext uri="{FF2B5EF4-FFF2-40B4-BE49-F238E27FC236}">
                <a16:creationId xmlns:a16="http://schemas.microsoft.com/office/drawing/2014/main" id="{AED4582C-4628-DBD7-DF17-188BEE9CC751}"/>
              </a:ext>
            </a:extLst>
          </p:cNvPr>
          <p:cNvSpPr>
            <a:spLocks noGrp="1"/>
          </p:cNvSpPr>
          <p:nvPr>
            <p:ph sz="half" idx="15"/>
          </p:nvPr>
        </p:nvSpPr>
        <p:spPr>
          <a:xfrm>
            <a:off x="1200041" y="2551483"/>
            <a:ext cx="17791344" cy="6739343"/>
          </a:xfrm>
        </p:spPr>
        <p:txBody>
          <a:bodyPr>
            <a:normAutofit/>
          </a:bodyPr>
          <a:lstStyle/>
          <a:p>
            <a:pPr marL="0" indent="0">
              <a:buNone/>
            </a:pPr>
            <a:r>
              <a:rPr lang="fr-FR" sz="7200" dirty="0"/>
              <a:t>Tenez vous loin des gens négatifs ; </a:t>
            </a:r>
          </a:p>
          <a:p>
            <a:pPr marL="0" indent="0">
              <a:buNone/>
            </a:pPr>
            <a:r>
              <a:rPr lang="fr-FR" sz="7200" dirty="0"/>
              <a:t>ils ont un problème pour chaque solution.</a:t>
            </a:r>
          </a:p>
          <a:p>
            <a:pPr marL="0" indent="0">
              <a:buNone/>
            </a:pPr>
            <a:endParaRPr lang="fr-FR" sz="7200" dirty="0"/>
          </a:p>
          <a:p>
            <a:pPr marL="0" indent="0">
              <a:buNone/>
            </a:pPr>
            <a:endParaRPr lang="fr-FR" sz="7200" dirty="0"/>
          </a:p>
          <a:p>
            <a:pPr marL="0" indent="0" algn="r">
              <a:buNone/>
            </a:pPr>
            <a:r>
              <a:rPr lang="fr-FR" sz="7200" dirty="0"/>
              <a:t> </a:t>
            </a:r>
          </a:p>
          <a:p>
            <a:pPr marL="0" indent="0">
              <a:buNone/>
            </a:pPr>
            <a:r>
              <a:rPr lang="fr-FR" sz="7200" dirty="0"/>
              <a:t>						Albert Einstein. </a:t>
            </a:r>
            <a:endParaRPr lang="fr-BE" sz="7200" dirty="0"/>
          </a:p>
        </p:txBody>
      </p:sp>
    </p:spTree>
    <p:extLst>
      <p:ext uri="{BB962C8B-B14F-4D97-AF65-F5344CB8AC3E}">
        <p14:creationId xmlns:p14="http://schemas.microsoft.com/office/powerpoint/2010/main" val="20321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11698-E077-321B-3E28-701945CE20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4A5BB8-2292-AEFE-5EA2-E44A83DDFD6E}"/>
              </a:ext>
            </a:extLst>
          </p:cNvPr>
          <p:cNvSpPr>
            <a:spLocks noChangeArrowheads="1"/>
          </p:cNvSpPr>
          <p:nvPr/>
        </p:nvSpPr>
        <p:spPr bwMode="auto">
          <a:xfrm>
            <a:off x="0" y="0"/>
            <a:ext cx="201056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pSp>
        <p:nvGrpSpPr>
          <p:cNvPr id="6" name="Groupe 5">
            <a:extLst>
              <a:ext uri="{FF2B5EF4-FFF2-40B4-BE49-F238E27FC236}">
                <a16:creationId xmlns:a16="http://schemas.microsoft.com/office/drawing/2014/main" id="{3EA2216F-63C6-7F1D-3F4F-23873B2EBCE8}"/>
              </a:ext>
            </a:extLst>
          </p:cNvPr>
          <p:cNvGrpSpPr/>
          <p:nvPr/>
        </p:nvGrpSpPr>
        <p:grpSpPr>
          <a:xfrm>
            <a:off x="4012042" y="-270822"/>
            <a:ext cx="10236081" cy="10217162"/>
            <a:chOff x="7626760" y="1397172"/>
            <a:chExt cx="10236081" cy="10217162"/>
          </a:xfrm>
        </p:grpSpPr>
        <p:pic>
          <p:nvPicPr>
            <p:cNvPr id="7" name="Image 6" descr="Une image contenant Police, logo, Graphique, cercle&#10;&#10;Description générée automatiquement">
              <a:extLst>
                <a:ext uri="{FF2B5EF4-FFF2-40B4-BE49-F238E27FC236}">
                  <a16:creationId xmlns:a16="http://schemas.microsoft.com/office/drawing/2014/main" id="{5FD8DAD3-7152-E988-A44F-1B48DC8D6D4B}"/>
                </a:ext>
              </a:extLst>
            </p:cNvPr>
            <p:cNvPicPr>
              <a:picLocks noChangeAspect="1"/>
            </p:cNvPicPr>
            <p:nvPr/>
          </p:nvPicPr>
          <p:blipFill>
            <a:blip r:embed="rId3"/>
            <a:stretch>
              <a:fillRect/>
            </a:stretch>
          </p:blipFill>
          <p:spPr>
            <a:xfrm>
              <a:off x="11140170" y="5284505"/>
              <a:ext cx="4331030" cy="3625233"/>
            </a:xfrm>
            <a:prstGeom prst="rect">
              <a:avLst/>
            </a:prstGeom>
          </p:spPr>
        </p:pic>
        <p:pic>
          <p:nvPicPr>
            <p:cNvPr id="8" name="Image 7" descr="Une image contenant cercle, Graphique, conception&#10;&#10;Description générée automatiquement">
              <a:extLst>
                <a:ext uri="{FF2B5EF4-FFF2-40B4-BE49-F238E27FC236}">
                  <a16:creationId xmlns:a16="http://schemas.microsoft.com/office/drawing/2014/main" id="{17F72F11-7C36-E58D-A32E-DD2C18BB4BA3}"/>
                </a:ext>
              </a:extLst>
            </p:cNvPr>
            <p:cNvPicPr>
              <a:picLocks noChangeAspect="1"/>
            </p:cNvPicPr>
            <p:nvPr/>
          </p:nvPicPr>
          <p:blipFill>
            <a:blip r:embed="rId4"/>
            <a:stretch>
              <a:fillRect/>
            </a:stretch>
          </p:blipFill>
          <p:spPr>
            <a:xfrm>
              <a:off x="13720471" y="1397172"/>
              <a:ext cx="4142370" cy="3980979"/>
            </a:xfrm>
            <a:prstGeom prst="rect">
              <a:avLst/>
            </a:prstGeom>
          </p:spPr>
        </p:pic>
        <p:pic>
          <p:nvPicPr>
            <p:cNvPr id="9" name="Image 8" descr="Une image contenant logo, Police, Graphique, conception&#10;&#10;Description générée automatiquement">
              <a:extLst>
                <a:ext uri="{FF2B5EF4-FFF2-40B4-BE49-F238E27FC236}">
                  <a16:creationId xmlns:a16="http://schemas.microsoft.com/office/drawing/2014/main" id="{A7D36E39-FAE4-6D26-C89A-C2C319AF93C1}"/>
                </a:ext>
              </a:extLst>
            </p:cNvPr>
            <p:cNvPicPr>
              <a:picLocks noChangeAspect="1"/>
            </p:cNvPicPr>
            <p:nvPr/>
          </p:nvPicPr>
          <p:blipFill>
            <a:blip r:embed="rId5"/>
            <a:stretch>
              <a:fillRect/>
            </a:stretch>
          </p:blipFill>
          <p:spPr>
            <a:xfrm>
              <a:off x="7626760" y="7604738"/>
              <a:ext cx="4026166" cy="4009596"/>
            </a:xfrm>
            <a:prstGeom prst="rect">
              <a:avLst/>
            </a:prstGeom>
          </p:spPr>
        </p:pic>
        <p:pic>
          <p:nvPicPr>
            <p:cNvPr id="10" name="Image 9" descr="Une image contenant logo, Police, cercle, conception&#10;&#10;Description générée automatiquement">
              <a:extLst>
                <a:ext uri="{FF2B5EF4-FFF2-40B4-BE49-F238E27FC236}">
                  <a16:creationId xmlns:a16="http://schemas.microsoft.com/office/drawing/2014/main" id="{83DD8178-237E-B67D-36C1-8035B7372073}"/>
                </a:ext>
              </a:extLst>
            </p:cNvPr>
            <p:cNvPicPr>
              <a:picLocks noChangeAspect="1"/>
            </p:cNvPicPr>
            <p:nvPr/>
          </p:nvPicPr>
          <p:blipFill>
            <a:blip r:embed="rId6"/>
            <a:stretch>
              <a:fillRect/>
            </a:stretch>
          </p:blipFill>
          <p:spPr>
            <a:xfrm>
              <a:off x="8139515" y="4428068"/>
              <a:ext cx="3592246" cy="3696369"/>
            </a:xfrm>
            <a:prstGeom prst="rect">
              <a:avLst/>
            </a:prstGeom>
          </p:spPr>
        </p:pic>
        <p:grpSp>
          <p:nvGrpSpPr>
            <p:cNvPr id="11" name="Groupe 10">
              <a:extLst>
                <a:ext uri="{FF2B5EF4-FFF2-40B4-BE49-F238E27FC236}">
                  <a16:creationId xmlns:a16="http://schemas.microsoft.com/office/drawing/2014/main" id="{F385418C-AD5A-FC73-4663-0C046899CC3F}"/>
                </a:ext>
              </a:extLst>
            </p:cNvPr>
            <p:cNvGrpSpPr/>
            <p:nvPr/>
          </p:nvGrpSpPr>
          <p:grpSpPr>
            <a:xfrm>
              <a:off x="10360115" y="2125139"/>
              <a:ext cx="3574344" cy="3574344"/>
              <a:chOff x="3395627" y="2859475"/>
              <a:chExt cx="3574344" cy="3574344"/>
            </a:xfrm>
          </p:grpSpPr>
          <p:sp>
            <p:nvSpPr>
              <p:cNvPr id="12" name="Forme 11">
                <a:extLst>
                  <a:ext uri="{FF2B5EF4-FFF2-40B4-BE49-F238E27FC236}">
                    <a16:creationId xmlns:a16="http://schemas.microsoft.com/office/drawing/2014/main" id="{BBC678D5-68D0-5B7F-E802-F17C80AC0A5F}"/>
                  </a:ext>
                </a:extLst>
              </p:cNvPr>
              <p:cNvSpPr/>
              <p:nvPr/>
            </p:nvSpPr>
            <p:spPr>
              <a:xfrm>
                <a:off x="3395627" y="2859475"/>
                <a:ext cx="3574344" cy="3574344"/>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BE"/>
              </a:p>
            </p:txBody>
          </p:sp>
          <p:sp>
            <p:nvSpPr>
              <p:cNvPr id="13" name="Forme 4">
                <a:extLst>
                  <a:ext uri="{FF2B5EF4-FFF2-40B4-BE49-F238E27FC236}">
                    <a16:creationId xmlns:a16="http://schemas.microsoft.com/office/drawing/2014/main" id="{A045686C-740D-1BF0-1EB8-9551B6C60F02}"/>
                  </a:ext>
                </a:extLst>
              </p:cNvPr>
              <p:cNvSpPr txBox="1"/>
              <p:nvPr/>
            </p:nvSpPr>
            <p:spPr>
              <a:xfrm>
                <a:off x="3691883" y="3764765"/>
                <a:ext cx="2902356" cy="1763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fr-FR" sz="4700" b="1" dirty="0">
                    <a:solidFill>
                      <a:schemeClr val="tx1"/>
                    </a:solidFill>
                    <a:highlight>
                      <a:srgbClr val="FFFF00"/>
                    </a:highlight>
                  </a:rPr>
                  <a:t>Direction</a:t>
                </a:r>
                <a:endParaRPr lang="fr-BE" sz="4700" b="1" kern="1200" dirty="0">
                  <a:solidFill>
                    <a:schemeClr val="tx1"/>
                  </a:solidFill>
                  <a:highlight>
                    <a:srgbClr val="FFFF00"/>
                  </a:highlight>
                </a:endParaRPr>
              </a:p>
            </p:txBody>
          </p:sp>
        </p:grpSp>
      </p:grpSp>
      <p:sp>
        <p:nvSpPr>
          <p:cNvPr id="15" name="ZoneTexte 14">
            <a:extLst>
              <a:ext uri="{FF2B5EF4-FFF2-40B4-BE49-F238E27FC236}">
                <a16:creationId xmlns:a16="http://schemas.microsoft.com/office/drawing/2014/main" id="{3C063F48-2D2F-6556-AF1D-A2B869B7C2E5}"/>
              </a:ext>
            </a:extLst>
          </p:cNvPr>
          <p:cNvSpPr txBox="1"/>
          <p:nvPr/>
        </p:nvSpPr>
        <p:spPr>
          <a:xfrm>
            <a:off x="1245992" y="1028400"/>
            <a:ext cx="10049606" cy="769441"/>
          </a:xfrm>
          <a:prstGeom prst="rect">
            <a:avLst/>
          </a:prstGeom>
          <a:noFill/>
        </p:spPr>
        <p:txBody>
          <a:bodyPr wrap="square">
            <a:spAutoFit/>
          </a:bodyPr>
          <a:lstStyle/>
          <a:p>
            <a:r>
              <a:rPr lang="fr-FR" sz="4400" b="1" dirty="0"/>
              <a:t>1. Échelle locale</a:t>
            </a:r>
            <a:endParaRPr lang="fr-BE" sz="4400" b="1" dirty="0"/>
          </a:p>
        </p:txBody>
      </p:sp>
      <p:sp>
        <p:nvSpPr>
          <p:cNvPr id="3" name="ZoneTexte 2">
            <a:extLst>
              <a:ext uri="{FF2B5EF4-FFF2-40B4-BE49-F238E27FC236}">
                <a16:creationId xmlns:a16="http://schemas.microsoft.com/office/drawing/2014/main" id="{EB98991A-4662-81CA-3AC5-70E83848BC91}"/>
              </a:ext>
            </a:extLst>
          </p:cNvPr>
          <p:cNvSpPr txBox="1"/>
          <p:nvPr/>
        </p:nvSpPr>
        <p:spPr>
          <a:xfrm>
            <a:off x="10695022" y="6312220"/>
            <a:ext cx="9349740" cy="3970318"/>
          </a:xfrm>
          <a:prstGeom prst="rect">
            <a:avLst/>
          </a:prstGeom>
          <a:noFill/>
        </p:spPr>
        <p:txBody>
          <a:bodyPr wrap="square" rtlCol="0">
            <a:spAutoFit/>
          </a:bodyPr>
          <a:lstStyle/>
          <a:p>
            <a:r>
              <a:rPr lang="fr-FR" sz="2800" b="1" i="1" dirty="0"/>
              <a:t>Une situation n’est pas réductible au problème qu’elle porte éventuellement en elle. </a:t>
            </a:r>
          </a:p>
          <a:p>
            <a:r>
              <a:rPr lang="fr-FR" sz="2800" b="1" i="1" dirty="0"/>
              <a:t>Une situation, ce n’est pas seulement des objets et des relations entre objets, à partir desquels on pourra poser le problème à résoudre. </a:t>
            </a:r>
          </a:p>
          <a:p>
            <a:r>
              <a:rPr lang="fr-FR" sz="2800" b="1" i="1" dirty="0"/>
              <a:t>Une situation, c’est aussi des acteurs, des enjeux entre ces acteurs, une inscription dans un lieu, qui en fait quelque chose de singulier et de concret. </a:t>
            </a:r>
          </a:p>
          <a:p>
            <a:pPr algn="r"/>
            <a:r>
              <a:rPr lang="fr-FR" sz="2800" b="1" i="1" dirty="0"/>
              <a:t>Pierre PASTRE (1999)</a:t>
            </a:r>
            <a:endParaRPr lang="fr-BE" sz="2800" b="1" i="1" dirty="0"/>
          </a:p>
        </p:txBody>
      </p:sp>
    </p:spTree>
    <p:extLst>
      <p:ext uri="{BB962C8B-B14F-4D97-AF65-F5344CB8AC3E}">
        <p14:creationId xmlns:p14="http://schemas.microsoft.com/office/powerpoint/2010/main" val="70562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8E36A-CDDC-CE70-DA95-2C5E840F28A6}"/>
              </a:ext>
            </a:extLst>
          </p:cNvPr>
          <p:cNvSpPr>
            <a:spLocks noGrp="1"/>
          </p:cNvSpPr>
          <p:nvPr>
            <p:ph type="title"/>
          </p:nvPr>
        </p:nvSpPr>
        <p:spPr>
          <a:xfrm>
            <a:off x="572055" y="542329"/>
            <a:ext cx="17979713" cy="848496"/>
          </a:xfrm>
        </p:spPr>
        <p:txBody>
          <a:bodyPr/>
          <a:lstStyle/>
          <a:p>
            <a:r>
              <a:rPr lang="fr-FR" b="1" dirty="0">
                <a:solidFill>
                  <a:srgbClr val="FF9900"/>
                </a:solidFill>
              </a:rPr>
              <a:t>Attractivité des métiers du prendre soin et du lien </a:t>
            </a:r>
            <a:endParaRPr lang="fr-BE" b="1" dirty="0">
              <a:solidFill>
                <a:srgbClr val="FF9900"/>
              </a:solidFill>
            </a:endParaRPr>
          </a:p>
        </p:txBody>
      </p:sp>
      <p:sp>
        <p:nvSpPr>
          <p:cNvPr id="4" name="Espace réservé du contenu 3">
            <a:extLst>
              <a:ext uri="{FF2B5EF4-FFF2-40B4-BE49-F238E27FC236}">
                <a16:creationId xmlns:a16="http://schemas.microsoft.com/office/drawing/2014/main" id="{B0C0E645-EF11-7560-A73D-A1A9317F4086}"/>
              </a:ext>
            </a:extLst>
          </p:cNvPr>
          <p:cNvSpPr>
            <a:spLocks noGrp="1"/>
          </p:cNvSpPr>
          <p:nvPr>
            <p:ph sz="half" idx="15"/>
          </p:nvPr>
        </p:nvSpPr>
        <p:spPr/>
        <p:txBody>
          <a:bodyPr>
            <a:normAutofit/>
          </a:bodyPr>
          <a:lstStyle/>
          <a:p>
            <a:r>
              <a:rPr lang="fr-FR" dirty="0"/>
              <a:t>Octobre 2023 – coordination :  Jean Loup </a:t>
            </a:r>
            <a:r>
              <a:rPr lang="fr-FR" dirty="0" err="1"/>
              <a:t>Molin</a:t>
            </a:r>
            <a:endParaRPr lang="fr-FR" dirty="0"/>
          </a:p>
          <a:p>
            <a:r>
              <a:rPr lang="fr-FR" dirty="0"/>
              <a:t>Quels sont les facteurs d’engagement dans ces métiers ? </a:t>
            </a:r>
          </a:p>
          <a:p>
            <a:pPr marL="0" indent="0">
              <a:buNone/>
            </a:pPr>
            <a:r>
              <a:rPr lang="fr-BE" dirty="0"/>
              <a:t>Enquêtes qualitatives : objectif faire des apparaitre des situations/ des représentations  et des analyses intéressantes pour la réflexion)</a:t>
            </a:r>
          </a:p>
          <a:p>
            <a:pPr marL="0" indent="0">
              <a:buNone/>
            </a:pPr>
            <a:endParaRPr lang="fr-BE" dirty="0"/>
          </a:p>
          <a:p>
            <a:pPr marL="0" indent="0">
              <a:buNone/>
            </a:pPr>
            <a:endParaRPr lang="fr-BE" dirty="0"/>
          </a:p>
        </p:txBody>
      </p:sp>
      <p:sp>
        <p:nvSpPr>
          <p:cNvPr id="5" name="Espace réservé du contenu 4">
            <a:extLst>
              <a:ext uri="{FF2B5EF4-FFF2-40B4-BE49-F238E27FC236}">
                <a16:creationId xmlns:a16="http://schemas.microsoft.com/office/drawing/2014/main" id="{ECDDE540-18E7-C47E-6A93-E433FDFB4670}"/>
              </a:ext>
            </a:extLst>
          </p:cNvPr>
          <p:cNvSpPr>
            <a:spLocks noGrp="1"/>
          </p:cNvSpPr>
          <p:nvPr>
            <p:ph sz="half" idx="2"/>
          </p:nvPr>
        </p:nvSpPr>
        <p:spPr/>
        <p:txBody>
          <a:bodyPr/>
          <a:lstStyle/>
          <a:p>
            <a:endParaRPr lang="fr-BE"/>
          </a:p>
        </p:txBody>
      </p:sp>
      <p:pic>
        <p:nvPicPr>
          <p:cNvPr id="2050" name="Picture 2" descr="Attractivité des métiers du prendre soin et du lien : Pourquoi on candidate on tient on s’en va (synthèse des échanges)">
            <a:extLst>
              <a:ext uri="{FF2B5EF4-FFF2-40B4-BE49-F238E27FC236}">
                <a16:creationId xmlns:a16="http://schemas.microsoft.com/office/drawing/2014/main" id="{3CE17A28-C7D4-79AD-546D-05461F140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1194" y="1656959"/>
            <a:ext cx="6578315" cy="92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284F05-26FA-738C-D086-E0D37DA6BECF}"/>
              </a:ext>
            </a:extLst>
          </p:cNvPr>
          <p:cNvSpPr>
            <a:spLocks noGrp="1"/>
          </p:cNvSpPr>
          <p:nvPr>
            <p:ph type="title"/>
          </p:nvPr>
        </p:nvSpPr>
        <p:spPr>
          <a:xfrm>
            <a:off x="1967934" y="808463"/>
            <a:ext cx="14685698" cy="848496"/>
          </a:xfrm>
        </p:spPr>
        <p:txBody>
          <a:bodyPr/>
          <a:lstStyle/>
          <a:p>
            <a:r>
              <a:rPr lang="fr-FR" b="1" dirty="0">
                <a:solidFill>
                  <a:srgbClr val="FF9900"/>
                </a:solidFill>
              </a:rPr>
              <a:t>Difficultés </a:t>
            </a:r>
            <a:r>
              <a:rPr lang="fr-FR" b="1" dirty="0"/>
              <a:t>                          </a:t>
            </a:r>
            <a:r>
              <a:rPr lang="fr-FR" b="1" dirty="0">
                <a:solidFill>
                  <a:srgbClr val="FF9900"/>
                </a:solidFill>
              </a:rPr>
              <a:t>/ solutions</a:t>
            </a:r>
            <a:endParaRPr lang="fr-BE" b="1" dirty="0">
              <a:solidFill>
                <a:srgbClr val="FF9900"/>
              </a:solidFill>
            </a:endParaRPr>
          </a:p>
        </p:txBody>
      </p:sp>
      <p:sp>
        <p:nvSpPr>
          <p:cNvPr id="3" name="Espace réservé pour une image  2">
            <a:extLst>
              <a:ext uri="{FF2B5EF4-FFF2-40B4-BE49-F238E27FC236}">
                <a16:creationId xmlns:a16="http://schemas.microsoft.com/office/drawing/2014/main" id="{1E94649C-98EC-3624-5578-8F3A6F3FF32C}"/>
              </a:ext>
            </a:extLst>
          </p:cNvPr>
          <p:cNvSpPr>
            <a:spLocks noGrp="1"/>
          </p:cNvSpPr>
          <p:nvPr>
            <p:ph type="pic" sz="quarter" idx="14"/>
          </p:nvPr>
        </p:nvSpPr>
        <p:spPr/>
        <p:txBody>
          <a:bodyPr/>
          <a:lstStyle/>
          <a:p>
            <a:endParaRPr lang="fr-BE"/>
          </a:p>
        </p:txBody>
      </p:sp>
      <p:graphicFrame>
        <p:nvGraphicFramePr>
          <p:cNvPr id="7" name="Espace réservé du contenu 3">
            <a:extLst>
              <a:ext uri="{FF2B5EF4-FFF2-40B4-BE49-F238E27FC236}">
                <a16:creationId xmlns:a16="http://schemas.microsoft.com/office/drawing/2014/main" id="{B0351653-A701-7B01-BE1B-D0CD1F288766}"/>
              </a:ext>
            </a:extLst>
          </p:cNvPr>
          <p:cNvGraphicFramePr>
            <a:graphicFrameLocks noGrp="1"/>
          </p:cNvGraphicFramePr>
          <p:nvPr>
            <p:ph sz="half" idx="15"/>
          </p:nvPr>
        </p:nvGraphicFramePr>
        <p:xfrm>
          <a:off x="1057801" y="2285797"/>
          <a:ext cx="8544917" cy="67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contenu 4">
            <a:extLst>
              <a:ext uri="{FF2B5EF4-FFF2-40B4-BE49-F238E27FC236}">
                <a16:creationId xmlns:a16="http://schemas.microsoft.com/office/drawing/2014/main" id="{6BE0F07C-DDEF-8334-EFDC-A32921F73384}"/>
              </a:ext>
            </a:extLst>
          </p:cNvPr>
          <p:cNvSpPr>
            <a:spLocks noGrp="1"/>
          </p:cNvSpPr>
          <p:nvPr>
            <p:ph sz="half" idx="2"/>
          </p:nvPr>
        </p:nvSpPr>
        <p:spPr>
          <a:xfrm>
            <a:off x="10052844" y="1776073"/>
            <a:ext cx="9563157" cy="7366034"/>
          </a:xfrm>
        </p:spPr>
        <p:txBody>
          <a:bodyPr>
            <a:noAutofit/>
          </a:bodyPr>
          <a:lstStyle/>
          <a:p>
            <a:pPr marL="0" indent="0">
              <a:buNone/>
            </a:pPr>
            <a:r>
              <a:rPr lang="fr-FR" sz="4000" dirty="0"/>
              <a:t>Associer les professionnels </a:t>
            </a:r>
          </a:p>
          <a:p>
            <a:pPr marL="0" indent="0">
              <a:buNone/>
            </a:pPr>
            <a:r>
              <a:rPr lang="fr-FR" sz="4000" b="1" dirty="0">
                <a:solidFill>
                  <a:srgbClr val="FF0000"/>
                </a:solidFill>
              </a:rPr>
              <a:t>Prendre soin de ceux qui prennent soin  </a:t>
            </a:r>
            <a:r>
              <a:rPr lang="fr-FR" sz="4000" dirty="0"/>
              <a:t>càd </a:t>
            </a:r>
            <a:r>
              <a:rPr lang="fr-FR" sz="3600" dirty="0"/>
              <a:t>amélioration des conditions de travail (local, matériel, soutien multiple, formations, travail sur la dynamique d’équipe,…)</a:t>
            </a:r>
            <a:endParaRPr lang="fr-FR" sz="4000" dirty="0"/>
          </a:p>
          <a:p>
            <a:pPr marL="0" indent="0">
              <a:buNone/>
            </a:pPr>
            <a:r>
              <a:rPr lang="fr-FR" sz="4000" dirty="0"/>
              <a:t>Accent sur le recrutement et l’accompagnement à l’insertion  + travail sur la rétention des collaborateurs (Tutorat de stagiaires, d’insertion)</a:t>
            </a:r>
          </a:p>
          <a:p>
            <a:pPr marL="0" indent="0">
              <a:buNone/>
            </a:pPr>
            <a:r>
              <a:rPr lang="fr-FR" sz="4000" dirty="0">
                <a:solidFill>
                  <a:srgbClr val="FF0000"/>
                </a:solidFill>
              </a:rPr>
              <a:t>Mettre en évidence le sens, les « petites victoires du quotidien »</a:t>
            </a:r>
            <a:r>
              <a:rPr lang="fr-FR" sz="4000" dirty="0"/>
              <a:t>… observer, parler, échanger sur les motifs de fierté,…</a:t>
            </a:r>
            <a:endParaRPr lang="fr-BE" sz="4000" dirty="0"/>
          </a:p>
        </p:txBody>
      </p:sp>
    </p:spTree>
    <p:extLst>
      <p:ext uri="{BB962C8B-B14F-4D97-AF65-F5344CB8AC3E}">
        <p14:creationId xmlns:p14="http://schemas.microsoft.com/office/powerpoint/2010/main" val="410379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7E4C0822-3B7A-FB32-2142-9B3A34B04300}"/>
              </a:ext>
            </a:extLst>
          </p:cNvPr>
          <p:cNvSpPr>
            <a:spLocks noGrp="1"/>
          </p:cNvSpPr>
          <p:nvPr>
            <p:ph type="title"/>
          </p:nvPr>
        </p:nvSpPr>
        <p:spPr/>
        <p:txBody>
          <a:bodyPr/>
          <a:lstStyle/>
          <a:p>
            <a:endParaRPr lang="fr-BE" dirty="0"/>
          </a:p>
        </p:txBody>
      </p:sp>
      <p:sp>
        <p:nvSpPr>
          <p:cNvPr id="21" name="Espace réservé pour une image  20">
            <a:extLst>
              <a:ext uri="{FF2B5EF4-FFF2-40B4-BE49-F238E27FC236}">
                <a16:creationId xmlns:a16="http://schemas.microsoft.com/office/drawing/2014/main" id="{CDA5E2E5-6250-297D-35AD-125C79D168B0}"/>
              </a:ext>
            </a:extLst>
          </p:cNvPr>
          <p:cNvSpPr>
            <a:spLocks noGrp="1"/>
          </p:cNvSpPr>
          <p:nvPr>
            <p:ph type="pic" sz="quarter" idx="14"/>
          </p:nvPr>
        </p:nvSpPr>
        <p:spPr/>
        <p:txBody>
          <a:bodyPr/>
          <a:lstStyle/>
          <a:p>
            <a:endParaRPr lang="fr-BE" dirty="0"/>
          </a:p>
        </p:txBody>
      </p:sp>
      <mc:AlternateContent xmlns:mc="http://schemas.openxmlformats.org/markup-compatibility/2006" xmlns:p14="http://schemas.microsoft.com/office/powerpoint/2010/main">
        <mc:Choice Requires="p14">
          <p:contentPart p14:bwMode="auto" r:id="rId3">
            <p14:nvContentPartPr>
              <p14:cNvPr id="28" name="Encre 27">
                <a:extLst>
                  <a:ext uri="{FF2B5EF4-FFF2-40B4-BE49-F238E27FC236}">
                    <a16:creationId xmlns:a16="http://schemas.microsoft.com/office/drawing/2014/main" id="{91631C69-6612-FA11-BAE9-CC51EB51E825}"/>
                  </a:ext>
                </a:extLst>
              </p14:cNvPr>
              <p14:cNvContentPartPr/>
              <p14:nvPr/>
            </p14:nvContentPartPr>
            <p14:xfrm>
              <a:off x="15510895" y="3989945"/>
              <a:ext cx="360" cy="360"/>
            </p14:xfrm>
          </p:contentPart>
        </mc:Choice>
        <mc:Fallback xmlns="">
          <p:pic>
            <p:nvPicPr>
              <p:cNvPr id="28" name="Encre 27">
                <a:extLst>
                  <a:ext uri="{FF2B5EF4-FFF2-40B4-BE49-F238E27FC236}">
                    <a16:creationId xmlns:a16="http://schemas.microsoft.com/office/drawing/2014/main" id="{91631C69-6612-FA11-BAE9-CC51EB51E825}"/>
                  </a:ext>
                </a:extLst>
              </p:cNvPr>
              <p:cNvPicPr/>
              <p:nvPr/>
            </p:nvPicPr>
            <p:blipFill>
              <a:blip r:embed="rId4"/>
              <a:stretch>
                <a:fillRect/>
              </a:stretch>
            </p:blipFill>
            <p:spPr>
              <a:xfrm>
                <a:off x="15502255" y="3980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Encre 28">
                <a:extLst>
                  <a:ext uri="{FF2B5EF4-FFF2-40B4-BE49-F238E27FC236}">
                    <a16:creationId xmlns:a16="http://schemas.microsoft.com/office/drawing/2014/main" id="{39D33A5B-FA84-F9AC-ED32-9948DEFAE6D6}"/>
                  </a:ext>
                </a:extLst>
              </p14:cNvPr>
              <p14:cNvContentPartPr/>
              <p14:nvPr/>
            </p14:nvContentPartPr>
            <p14:xfrm>
              <a:off x="12369175" y="4172825"/>
              <a:ext cx="360" cy="360"/>
            </p14:xfrm>
          </p:contentPart>
        </mc:Choice>
        <mc:Fallback xmlns="">
          <p:pic>
            <p:nvPicPr>
              <p:cNvPr id="29" name="Encre 28">
                <a:extLst>
                  <a:ext uri="{FF2B5EF4-FFF2-40B4-BE49-F238E27FC236}">
                    <a16:creationId xmlns:a16="http://schemas.microsoft.com/office/drawing/2014/main" id="{39D33A5B-FA84-F9AC-ED32-9948DEFAE6D6}"/>
                  </a:ext>
                </a:extLst>
              </p:cNvPr>
              <p:cNvPicPr/>
              <p:nvPr/>
            </p:nvPicPr>
            <p:blipFill>
              <a:blip r:embed="rId4"/>
              <a:stretch>
                <a:fillRect/>
              </a:stretch>
            </p:blipFill>
            <p:spPr>
              <a:xfrm>
                <a:off x="12360175" y="41638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Encre 29">
                <a:extLst>
                  <a:ext uri="{FF2B5EF4-FFF2-40B4-BE49-F238E27FC236}">
                    <a16:creationId xmlns:a16="http://schemas.microsoft.com/office/drawing/2014/main" id="{527F3473-E6EA-C7C5-8AA4-A1C5B1522892}"/>
                  </a:ext>
                </a:extLst>
              </p14:cNvPr>
              <p14:cNvContentPartPr/>
              <p14:nvPr/>
            </p14:nvContentPartPr>
            <p14:xfrm>
              <a:off x="12119335" y="4189385"/>
              <a:ext cx="360" cy="360"/>
            </p14:xfrm>
          </p:contentPart>
        </mc:Choice>
        <mc:Fallback xmlns="">
          <p:pic>
            <p:nvPicPr>
              <p:cNvPr id="30" name="Encre 29">
                <a:extLst>
                  <a:ext uri="{FF2B5EF4-FFF2-40B4-BE49-F238E27FC236}">
                    <a16:creationId xmlns:a16="http://schemas.microsoft.com/office/drawing/2014/main" id="{527F3473-E6EA-C7C5-8AA4-A1C5B1522892}"/>
                  </a:ext>
                </a:extLst>
              </p:cNvPr>
              <p:cNvPicPr/>
              <p:nvPr/>
            </p:nvPicPr>
            <p:blipFill>
              <a:blip r:embed="rId4"/>
              <a:stretch>
                <a:fillRect/>
              </a:stretch>
            </p:blipFill>
            <p:spPr>
              <a:xfrm>
                <a:off x="12110695" y="4180385"/>
                <a:ext cx="18000" cy="18000"/>
              </a:xfrm>
              <a:prstGeom prst="rect">
                <a:avLst/>
              </a:prstGeom>
            </p:spPr>
          </p:pic>
        </mc:Fallback>
      </mc:AlternateContent>
      <p:grpSp>
        <p:nvGrpSpPr>
          <p:cNvPr id="37" name="Groupe 36">
            <a:extLst>
              <a:ext uri="{FF2B5EF4-FFF2-40B4-BE49-F238E27FC236}">
                <a16:creationId xmlns:a16="http://schemas.microsoft.com/office/drawing/2014/main" id="{63C18FCA-5A1F-AAC4-A11F-97C6CEA022E5}"/>
              </a:ext>
            </a:extLst>
          </p:cNvPr>
          <p:cNvGrpSpPr/>
          <p:nvPr/>
        </p:nvGrpSpPr>
        <p:grpSpPr>
          <a:xfrm>
            <a:off x="12052735" y="4305665"/>
            <a:ext cx="360" cy="360"/>
            <a:chOff x="12052735" y="4305665"/>
            <a:chExt cx="360" cy="360"/>
          </a:xfrm>
        </p:grpSpPr>
        <mc:AlternateContent xmlns:mc="http://schemas.openxmlformats.org/markup-compatibility/2006" xmlns:p14="http://schemas.microsoft.com/office/powerpoint/2010/main">
          <mc:Choice Requires="p14">
            <p:contentPart p14:bwMode="auto" r:id="rId7">
              <p14:nvContentPartPr>
                <p14:cNvPr id="31" name="Encre 30">
                  <a:extLst>
                    <a:ext uri="{FF2B5EF4-FFF2-40B4-BE49-F238E27FC236}">
                      <a16:creationId xmlns:a16="http://schemas.microsoft.com/office/drawing/2014/main" id="{04F0723C-7D44-7483-5890-C222667526F8}"/>
                    </a:ext>
                  </a:extLst>
                </p14:cNvPr>
                <p14:cNvContentPartPr/>
                <p14:nvPr/>
              </p14:nvContentPartPr>
              <p14:xfrm>
                <a:off x="12052735" y="4305665"/>
                <a:ext cx="360" cy="360"/>
              </p14:xfrm>
            </p:contentPart>
          </mc:Choice>
          <mc:Fallback xmlns="">
            <p:pic>
              <p:nvPicPr>
                <p:cNvPr id="31" name="Encre 30">
                  <a:extLst>
                    <a:ext uri="{FF2B5EF4-FFF2-40B4-BE49-F238E27FC236}">
                      <a16:creationId xmlns:a16="http://schemas.microsoft.com/office/drawing/2014/main" id="{04F0723C-7D44-7483-5890-C222667526F8}"/>
                    </a:ext>
                  </a:extLst>
                </p:cNvPr>
                <p:cNvPicPr/>
                <p:nvPr/>
              </p:nvPicPr>
              <p:blipFill>
                <a:blip r:embed="rId4"/>
                <a:stretch>
                  <a:fillRect/>
                </a:stretch>
              </p:blipFill>
              <p:spPr>
                <a:xfrm>
                  <a:off x="12043735" y="42966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Encre 31">
                  <a:extLst>
                    <a:ext uri="{FF2B5EF4-FFF2-40B4-BE49-F238E27FC236}">
                      <a16:creationId xmlns:a16="http://schemas.microsoft.com/office/drawing/2014/main" id="{9F751607-3DAA-5196-F3D4-25929AF4D676}"/>
                    </a:ext>
                  </a:extLst>
                </p14:cNvPr>
                <p14:cNvContentPartPr/>
                <p14:nvPr/>
              </p14:nvContentPartPr>
              <p14:xfrm>
                <a:off x="12052735" y="4305665"/>
                <a:ext cx="360" cy="360"/>
              </p14:xfrm>
            </p:contentPart>
          </mc:Choice>
          <mc:Fallback xmlns="">
            <p:pic>
              <p:nvPicPr>
                <p:cNvPr id="32" name="Encre 31">
                  <a:extLst>
                    <a:ext uri="{FF2B5EF4-FFF2-40B4-BE49-F238E27FC236}">
                      <a16:creationId xmlns:a16="http://schemas.microsoft.com/office/drawing/2014/main" id="{9F751607-3DAA-5196-F3D4-25929AF4D676}"/>
                    </a:ext>
                  </a:extLst>
                </p:cNvPr>
                <p:cNvPicPr/>
                <p:nvPr/>
              </p:nvPicPr>
              <p:blipFill>
                <a:blip r:embed="rId4"/>
                <a:stretch>
                  <a:fillRect/>
                </a:stretch>
              </p:blipFill>
              <p:spPr>
                <a:xfrm>
                  <a:off x="12043735" y="4296665"/>
                  <a:ext cx="18000" cy="18000"/>
                </a:xfrm>
                <a:prstGeom prst="rect">
                  <a:avLst/>
                </a:prstGeom>
              </p:spPr>
            </p:pic>
          </mc:Fallback>
        </mc:AlternateContent>
      </p:grpSp>
      <p:grpSp>
        <p:nvGrpSpPr>
          <p:cNvPr id="36" name="Groupe 35">
            <a:extLst>
              <a:ext uri="{FF2B5EF4-FFF2-40B4-BE49-F238E27FC236}">
                <a16:creationId xmlns:a16="http://schemas.microsoft.com/office/drawing/2014/main" id="{CF90FDCA-0909-C09E-2848-1A249CFE3B5E}"/>
              </a:ext>
            </a:extLst>
          </p:cNvPr>
          <p:cNvGrpSpPr/>
          <p:nvPr/>
        </p:nvGrpSpPr>
        <p:grpSpPr>
          <a:xfrm>
            <a:off x="12052735" y="4222145"/>
            <a:ext cx="360" cy="360"/>
            <a:chOff x="12052735" y="4222145"/>
            <a:chExt cx="360" cy="360"/>
          </a:xfrm>
        </p:grpSpPr>
        <mc:AlternateContent xmlns:mc="http://schemas.openxmlformats.org/markup-compatibility/2006" xmlns:p14="http://schemas.microsoft.com/office/powerpoint/2010/main">
          <mc:Choice Requires="p14">
            <p:contentPart p14:bwMode="auto" r:id="rId9">
              <p14:nvContentPartPr>
                <p14:cNvPr id="33" name="Encre 32">
                  <a:extLst>
                    <a:ext uri="{FF2B5EF4-FFF2-40B4-BE49-F238E27FC236}">
                      <a16:creationId xmlns:a16="http://schemas.microsoft.com/office/drawing/2014/main" id="{99FCCDD0-ABAC-653E-7BDB-9662F2CB7F62}"/>
                    </a:ext>
                  </a:extLst>
                </p14:cNvPr>
                <p14:cNvContentPartPr/>
                <p14:nvPr/>
              </p14:nvContentPartPr>
              <p14:xfrm>
                <a:off x="12052735" y="4222145"/>
                <a:ext cx="360" cy="360"/>
              </p14:xfrm>
            </p:contentPart>
          </mc:Choice>
          <mc:Fallback xmlns="">
            <p:pic>
              <p:nvPicPr>
                <p:cNvPr id="33" name="Encre 32">
                  <a:extLst>
                    <a:ext uri="{FF2B5EF4-FFF2-40B4-BE49-F238E27FC236}">
                      <a16:creationId xmlns:a16="http://schemas.microsoft.com/office/drawing/2014/main" id="{99FCCDD0-ABAC-653E-7BDB-9662F2CB7F62}"/>
                    </a:ext>
                  </a:extLst>
                </p:cNvPr>
                <p:cNvPicPr/>
                <p:nvPr/>
              </p:nvPicPr>
              <p:blipFill>
                <a:blip r:embed="rId4"/>
                <a:stretch>
                  <a:fillRect/>
                </a:stretch>
              </p:blipFill>
              <p:spPr>
                <a:xfrm>
                  <a:off x="12043735" y="42135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Encre 33">
                  <a:extLst>
                    <a:ext uri="{FF2B5EF4-FFF2-40B4-BE49-F238E27FC236}">
                      <a16:creationId xmlns:a16="http://schemas.microsoft.com/office/drawing/2014/main" id="{AC6FC7B1-FB4F-B153-FD4A-D44CE6DB9855}"/>
                    </a:ext>
                  </a:extLst>
                </p14:cNvPr>
                <p14:cNvContentPartPr/>
                <p14:nvPr/>
              </p14:nvContentPartPr>
              <p14:xfrm>
                <a:off x="12052735" y="4222145"/>
                <a:ext cx="360" cy="360"/>
              </p14:xfrm>
            </p:contentPart>
          </mc:Choice>
          <mc:Fallback xmlns="">
            <p:pic>
              <p:nvPicPr>
                <p:cNvPr id="34" name="Encre 33">
                  <a:extLst>
                    <a:ext uri="{FF2B5EF4-FFF2-40B4-BE49-F238E27FC236}">
                      <a16:creationId xmlns:a16="http://schemas.microsoft.com/office/drawing/2014/main" id="{AC6FC7B1-FB4F-B153-FD4A-D44CE6DB9855}"/>
                    </a:ext>
                  </a:extLst>
                </p:cNvPr>
                <p:cNvPicPr/>
                <p:nvPr/>
              </p:nvPicPr>
              <p:blipFill>
                <a:blip r:embed="rId4"/>
                <a:stretch>
                  <a:fillRect/>
                </a:stretch>
              </p:blipFill>
              <p:spPr>
                <a:xfrm>
                  <a:off x="12043735" y="42135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35" name="Encre 34">
                <a:extLst>
                  <a:ext uri="{FF2B5EF4-FFF2-40B4-BE49-F238E27FC236}">
                    <a16:creationId xmlns:a16="http://schemas.microsoft.com/office/drawing/2014/main" id="{AF16BC56-B0A9-1BE1-9736-4002B14A5698}"/>
                  </a:ext>
                </a:extLst>
              </p14:cNvPr>
              <p14:cNvContentPartPr/>
              <p14:nvPr/>
            </p14:nvContentPartPr>
            <p14:xfrm>
              <a:off x="12468895" y="3424385"/>
              <a:ext cx="360" cy="360"/>
            </p14:xfrm>
          </p:contentPart>
        </mc:Choice>
        <mc:Fallback xmlns="">
          <p:pic>
            <p:nvPicPr>
              <p:cNvPr id="35" name="Encre 34">
                <a:extLst>
                  <a:ext uri="{FF2B5EF4-FFF2-40B4-BE49-F238E27FC236}">
                    <a16:creationId xmlns:a16="http://schemas.microsoft.com/office/drawing/2014/main" id="{AF16BC56-B0A9-1BE1-9736-4002B14A5698}"/>
                  </a:ext>
                </a:extLst>
              </p:cNvPr>
              <p:cNvPicPr/>
              <p:nvPr/>
            </p:nvPicPr>
            <p:blipFill>
              <a:blip r:embed="rId4"/>
              <a:stretch>
                <a:fillRect/>
              </a:stretch>
            </p:blipFill>
            <p:spPr>
              <a:xfrm>
                <a:off x="12460255" y="3415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Encre 37">
                <a:extLst>
                  <a:ext uri="{FF2B5EF4-FFF2-40B4-BE49-F238E27FC236}">
                    <a16:creationId xmlns:a16="http://schemas.microsoft.com/office/drawing/2014/main" id="{861B9B1C-C4FD-6AA1-4758-74E8741B1E6C}"/>
                  </a:ext>
                </a:extLst>
              </p14:cNvPr>
              <p14:cNvContentPartPr/>
              <p14:nvPr/>
            </p14:nvContentPartPr>
            <p14:xfrm>
              <a:off x="10191175" y="6200705"/>
              <a:ext cx="360" cy="360"/>
            </p14:xfrm>
          </p:contentPart>
        </mc:Choice>
        <mc:Fallback xmlns="">
          <p:pic>
            <p:nvPicPr>
              <p:cNvPr id="38" name="Encre 37">
                <a:extLst>
                  <a:ext uri="{FF2B5EF4-FFF2-40B4-BE49-F238E27FC236}">
                    <a16:creationId xmlns:a16="http://schemas.microsoft.com/office/drawing/2014/main" id="{861B9B1C-C4FD-6AA1-4758-74E8741B1E6C}"/>
                  </a:ext>
                </a:extLst>
              </p:cNvPr>
              <p:cNvPicPr/>
              <p:nvPr/>
            </p:nvPicPr>
            <p:blipFill>
              <a:blip r:embed="rId4"/>
              <a:stretch>
                <a:fillRect/>
              </a:stretch>
            </p:blipFill>
            <p:spPr>
              <a:xfrm>
                <a:off x="10182175" y="6192065"/>
                <a:ext cx="18000" cy="18000"/>
              </a:xfrm>
              <a:prstGeom prst="rect">
                <a:avLst/>
              </a:prstGeom>
            </p:spPr>
          </p:pic>
        </mc:Fallback>
      </mc:AlternateContent>
      <p:grpSp>
        <p:nvGrpSpPr>
          <p:cNvPr id="45" name="Groupe 44">
            <a:extLst>
              <a:ext uri="{FF2B5EF4-FFF2-40B4-BE49-F238E27FC236}">
                <a16:creationId xmlns:a16="http://schemas.microsoft.com/office/drawing/2014/main" id="{3F09669D-CC50-407F-862F-763845106ADF}"/>
              </a:ext>
            </a:extLst>
          </p:cNvPr>
          <p:cNvGrpSpPr/>
          <p:nvPr/>
        </p:nvGrpSpPr>
        <p:grpSpPr>
          <a:xfrm>
            <a:off x="12917455" y="3374705"/>
            <a:ext cx="360" cy="360"/>
            <a:chOff x="12917455" y="3374705"/>
            <a:chExt cx="360" cy="360"/>
          </a:xfrm>
        </p:grpSpPr>
        <mc:AlternateContent xmlns:mc="http://schemas.openxmlformats.org/markup-compatibility/2006" xmlns:p14="http://schemas.microsoft.com/office/powerpoint/2010/main">
          <mc:Choice Requires="p14">
            <p:contentPart p14:bwMode="auto" r:id="rId13">
              <p14:nvContentPartPr>
                <p14:cNvPr id="39" name="Encre 38">
                  <a:extLst>
                    <a:ext uri="{FF2B5EF4-FFF2-40B4-BE49-F238E27FC236}">
                      <a16:creationId xmlns:a16="http://schemas.microsoft.com/office/drawing/2014/main" id="{59E56B63-CBFB-71BD-D629-6FAAA6B7C49B}"/>
                    </a:ext>
                  </a:extLst>
                </p14:cNvPr>
                <p14:cNvContentPartPr/>
                <p14:nvPr/>
              </p14:nvContentPartPr>
              <p14:xfrm>
                <a:off x="12917455" y="3374705"/>
                <a:ext cx="360" cy="360"/>
              </p14:xfrm>
            </p:contentPart>
          </mc:Choice>
          <mc:Fallback xmlns="">
            <p:pic>
              <p:nvPicPr>
                <p:cNvPr id="39" name="Encre 38">
                  <a:extLst>
                    <a:ext uri="{FF2B5EF4-FFF2-40B4-BE49-F238E27FC236}">
                      <a16:creationId xmlns:a16="http://schemas.microsoft.com/office/drawing/2014/main" id="{59E56B63-CBFB-71BD-D629-6FAAA6B7C49B}"/>
                    </a:ext>
                  </a:extLst>
                </p:cNvPr>
                <p:cNvPicPr/>
                <p:nvPr/>
              </p:nvPicPr>
              <p:blipFill>
                <a:blip r:embed="rId4"/>
                <a:stretch>
                  <a:fillRect/>
                </a:stretch>
              </p:blipFill>
              <p:spPr>
                <a:xfrm>
                  <a:off x="12908455" y="3366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Encre 39">
                  <a:extLst>
                    <a:ext uri="{FF2B5EF4-FFF2-40B4-BE49-F238E27FC236}">
                      <a16:creationId xmlns:a16="http://schemas.microsoft.com/office/drawing/2014/main" id="{A27C0774-178D-7256-B382-FC613E2F2EDE}"/>
                    </a:ext>
                  </a:extLst>
                </p14:cNvPr>
                <p14:cNvContentPartPr/>
                <p14:nvPr/>
              </p14:nvContentPartPr>
              <p14:xfrm>
                <a:off x="12917455" y="3374705"/>
                <a:ext cx="360" cy="360"/>
              </p14:xfrm>
            </p:contentPart>
          </mc:Choice>
          <mc:Fallback xmlns="">
            <p:pic>
              <p:nvPicPr>
                <p:cNvPr id="40" name="Encre 39">
                  <a:extLst>
                    <a:ext uri="{FF2B5EF4-FFF2-40B4-BE49-F238E27FC236}">
                      <a16:creationId xmlns:a16="http://schemas.microsoft.com/office/drawing/2014/main" id="{A27C0774-178D-7256-B382-FC613E2F2EDE}"/>
                    </a:ext>
                  </a:extLst>
                </p:cNvPr>
                <p:cNvPicPr/>
                <p:nvPr/>
              </p:nvPicPr>
              <p:blipFill>
                <a:blip r:embed="rId4"/>
                <a:stretch>
                  <a:fillRect/>
                </a:stretch>
              </p:blipFill>
              <p:spPr>
                <a:xfrm>
                  <a:off x="12908455" y="3366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Encre 40">
                  <a:extLst>
                    <a:ext uri="{FF2B5EF4-FFF2-40B4-BE49-F238E27FC236}">
                      <a16:creationId xmlns:a16="http://schemas.microsoft.com/office/drawing/2014/main" id="{46C47A59-6C79-BDBD-7055-970E6FF9243A}"/>
                    </a:ext>
                  </a:extLst>
                </p14:cNvPr>
                <p14:cNvContentPartPr/>
                <p14:nvPr/>
              </p14:nvContentPartPr>
              <p14:xfrm>
                <a:off x="12917455" y="3374705"/>
                <a:ext cx="360" cy="360"/>
              </p14:xfrm>
            </p:contentPart>
          </mc:Choice>
          <mc:Fallback xmlns="">
            <p:pic>
              <p:nvPicPr>
                <p:cNvPr id="41" name="Encre 40">
                  <a:extLst>
                    <a:ext uri="{FF2B5EF4-FFF2-40B4-BE49-F238E27FC236}">
                      <a16:creationId xmlns:a16="http://schemas.microsoft.com/office/drawing/2014/main" id="{46C47A59-6C79-BDBD-7055-970E6FF9243A}"/>
                    </a:ext>
                  </a:extLst>
                </p:cNvPr>
                <p:cNvPicPr/>
                <p:nvPr/>
              </p:nvPicPr>
              <p:blipFill>
                <a:blip r:embed="rId4"/>
                <a:stretch>
                  <a:fillRect/>
                </a:stretch>
              </p:blipFill>
              <p:spPr>
                <a:xfrm>
                  <a:off x="12908455" y="33660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Encre 41">
                  <a:extLst>
                    <a:ext uri="{FF2B5EF4-FFF2-40B4-BE49-F238E27FC236}">
                      <a16:creationId xmlns:a16="http://schemas.microsoft.com/office/drawing/2014/main" id="{A06A1309-2A0A-6F5D-6000-6CB5E91D6423}"/>
                    </a:ext>
                  </a:extLst>
                </p14:cNvPr>
                <p14:cNvContentPartPr/>
                <p14:nvPr/>
              </p14:nvContentPartPr>
              <p14:xfrm>
                <a:off x="12917455" y="3374705"/>
                <a:ext cx="360" cy="360"/>
              </p14:xfrm>
            </p:contentPart>
          </mc:Choice>
          <mc:Fallback xmlns="">
            <p:pic>
              <p:nvPicPr>
                <p:cNvPr id="42" name="Encre 41">
                  <a:extLst>
                    <a:ext uri="{FF2B5EF4-FFF2-40B4-BE49-F238E27FC236}">
                      <a16:creationId xmlns:a16="http://schemas.microsoft.com/office/drawing/2014/main" id="{A06A1309-2A0A-6F5D-6000-6CB5E91D6423}"/>
                    </a:ext>
                  </a:extLst>
                </p:cNvPr>
                <p:cNvPicPr/>
                <p:nvPr/>
              </p:nvPicPr>
              <p:blipFill>
                <a:blip r:embed="rId4"/>
                <a:stretch>
                  <a:fillRect/>
                </a:stretch>
              </p:blipFill>
              <p:spPr>
                <a:xfrm>
                  <a:off x="12908455" y="336606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43" name="Encre 42">
                <a:extLst>
                  <a:ext uri="{FF2B5EF4-FFF2-40B4-BE49-F238E27FC236}">
                    <a16:creationId xmlns:a16="http://schemas.microsoft.com/office/drawing/2014/main" id="{1AA780F7-838C-8F91-1632-ED5ABBEE28B2}"/>
                  </a:ext>
                </a:extLst>
              </p14:cNvPr>
              <p14:cNvContentPartPr/>
              <p14:nvPr/>
            </p14:nvContentPartPr>
            <p14:xfrm>
              <a:off x="13648615" y="3856385"/>
              <a:ext cx="360" cy="360"/>
            </p14:xfrm>
          </p:contentPart>
        </mc:Choice>
        <mc:Fallback xmlns="">
          <p:pic>
            <p:nvPicPr>
              <p:cNvPr id="43" name="Encre 42">
                <a:extLst>
                  <a:ext uri="{FF2B5EF4-FFF2-40B4-BE49-F238E27FC236}">
                    <a16:creationId xmlns:a16="http://schemas.microsoft.com/office/drawing/2014/main" id="{1AA780F7-838C-8F91-1632-ED5ABBEE28B2}"/>
                  </a:ext>
                </a:extLst>
              </p:cNvPr>
              <p:cNvPicPr/>
              <p:nvPr/>
            </p:nvPicPr>
            <p:blipFill>
              <a:blip r:embed="rId4"/>
              <a:stretch>
                <a:fillRect/>
              </a:stretch>
            </p:blipFill>
            <p:spPr>
              <a:xfrm>
                <a:off x="13639975" y="3847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Encre 43">
                <a:extLst>
                  <a:ext uri="{FF2B5EF4-FFF2-40B4-BE49-F238E27FC236}">
                    <a16:creationId xmlns:a16="http://schemas.microsoft.com/office/drawing/2014/main" id="{FFF2F2A8-7046-DEA8-38A7-D59621338633}"/>
                  </a:ext>
                </a:extLst>
              </p14:cNvPr>
              <p14:cNvContentPartPr/>
              <p14:nvPr/>
            </p14:nvContentPartPr>
            <p14:xfrm>
              <a:off x="12534775" y="3856385"/>
              <a:ext cx="360" cy="360"/>
            </p14:xfrm>
          </p:contentPart>
        </mc:Choice>
        <mc:Fallback xmlns="">
          <p:pic>
            <p:nvPicPr>
              <p:cNvPr id="44" name="Encre 43">
                <a:extLst>
                  <a:ext uri="{FF2B5EF4-FFF2-40B4-BE49-F238E27FC236}">
                    <a16:creationId xmlns:a16="http://schemas.microsoft.com/office/drawing/2014/main" id="{FFF2F2A8-7046-DEA8-38A7-D59621338633}"/>
                  </a:ext>
                </a:extLst>
              </p:cNvPr>
              <p:cNvPicPr/>
              <p:nvPr/>
            </p:nvPicPr>
            <p:blipFill>
              <a:blip r:embed="rId4"/>
              <a:stretch>
                <a:fillRect/>
              </a:stretch>
            </p:blipFill>
            <p:spPr>
              <a:xfrm>
                <a:off x="12526135" y="3847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6" name="Encre 45">
                <a:extLst>
                  <a:ext uri="{FF2B5EF4-FFF2-40B4-BE49-F238E27FC236}">
                    <a16:creationId xmlns:a16="http://schemas.microsoft.com/office/drawing/2014/main" id="{50470137-7C73-80B2-C043-9E176947AD26}"/>
                  </a:ext>
                </a:extLst>
              </p14:cNvPr>
              <p14:cNvContentPartPr/>
              <p14:nvPr/>
            </p14:nvContentPartPr>
            <p14:xfrm>
              <a:off x="12385735" y="4039265"/>
              <a:ext cx="360" cy="360"/>
            </p14:xfrm>
          </p:contentPart>
        </mc:Choice>
        <mc:Fallback xmlns="">
          <p:pic>
            <p:nvPicPr>
              <p:cNvPr id="46" name="Encre 45">
                <a:extLst>
                  <a:ext uri="{FF2B5EF4-FFF2-40B4-BE49-F238E27FC236}">
                    <a16:creationId xmlns:a16="http://schemas.microsoft.com/office/drawing/2014/main" id="{50470137-7C73-80B2-C043-9E176947AD26}"/>
                  </a:ext>
                </a:extLst>
              </p:cNvPr>
              <p:cNvPicPr/>
              <p:nvPr/>
            </p:nvPicPr>
            <p:blipFill>
              <a:blip r:embed="rId4"/>
              <a:stretch>
                <a:fillRect/>
              </a:stretch>
            </p:blipFill>
            <p:spPr>
              <a:xfrm>
                <a:off x="12376735" y="4030625"/>
                <a:ext cx="18000" cy="18000"/>
              </a:xfrm>
              <a:prstGeom prst="rect">
                <a:avLst/>
              </a:prstGeom>
            </p:spPr>
          </p:pic>
        </mc:Fallback>
      </mc:AlternateContent>
      <p:grpSp>
        <p:nvGrpSpPr>
          <p:cNvPr id="49" name="Groupe 48">
            <a:extLst>
              <a:ext uri="{FF2B5EF4-FFF2-40B4-BE49-F238E27FC236}">
                <a16:creationId xmlns:a16="http://schemas.microsoft.com/office/drawing/2014/main" id="{606E77FC-2F0D-FBF1-130D-585D2A25C7E7}"/>
              </a:ext>
            </a:extLst>
          </p:cNvPr>
          <p:cNvGrpSpPr/>
          <p:nvPr/>
        </p:nvGrpSpPr>
        <p:grpSpPr>
          <a:xfrm>
            <a:off x="11121775" y="3324665"/>
            <a:ext cx="360" cy="360"/>
            <a:chOff x="11121775" y="3324665"/>
            <a:chExt cx="360" cy="360"/>
          </a:xfrm>
        </p:grpSpPr>
        <mc:AlternateContent xmlns:mc="http://schemas.openxmlformats.org/markup-compatibility/2006" xmlns:p14="http://schemas.microsoft.com/office/powerpoint/2010/main">
          <mc:Choice Requires="p14">
            <p:contentPart p14:bwMode="auto" r:id="rId20">
              <p14:nvContentPartPr>
                <p14:cNvPr id="47" name="Encre 46">
                  <a:extLst>
                    <a:ext uri="{FF2B5EF4-FFF2-40B4-BE49-F238E27FC236}">
                      <a16:creationId xmlns:a16="http://schemas.microsoft.com/office/drawing/2014/main" id="{4111E0B9-7862-D9E2-FF17-DAFACA165416}"/>
                    </a:ext>
                  </a:extLst>
                </p14:cNvPr>
                <p14:cNvContentPartPr/>
                <p14:nvPr/>
              </p14:nvContentPartPr>
              <p14:xfrm>
                <a:off x="11121775" y="3324665"/>
                <a:ext cx="360" cy="360"/>
              </p14:xfrm>
            </p:contentPart>
          </mc:Choice>
          <mc:Fallback xmlns="">
            <p:pic>
              <p:nvPicPr>
                <p:cNvPr id="47" name="Encre 46">
                  <a:extLst>
                    <a:ext uri="{FF2B5EF4-FFF2-40B4-BE49-F238E27FC236}">
                      <a16:creationId xmlns:a16="http://schemas.microsoft.com/office/drawing/2014/main" id="{4111E0B9-7862-D9E2-FF17-DAFACA165416}"/>
                    </a:ext>
                  </a:extLst>
                </p:cNvPr>
                <p:cNvPicPr/>
                <p:nvPr/>
              </p:nvPicPr>
              <p:blipFill>
                <a:blip r:embed="rId4"/>
                <a:stretch>
                  <a:fillRect/>
                </a:stretch>
              </p:blipFill>
              <p:spPr>
                <a:xfrm>
                  <a:off x="11113135" y="33156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8" name="Encre 47">
                  <a:extLst>
                    <a:ext uri="{FF2B5EF4-FFF2-40B4-BE49-F238E27FC236}">
                      <a16:creationId xmlns:a16="http://schemas.microsoft.com/office/drawing/2014/main" id="{5D5E40A8-6B88-D6E1-0348-2DB23547C766}"/>
                    </a:ext>
                  </a:extLst>
                </p14:cNvPr>
                <p14:cNvContentPartPr/>
                <p14:nvPr/>
              </p14:nvContentPartPr>
              <p14:xfrm>
                <a:off x="11121775" y="3324665"/>
                <a:ext cx="360" cy="360"/>
              </p14:xfrm>
            </p:contentPart>
          </mc:Choice>
          <mc:Fallback xmlns="">
            <p:pic>
              <p:nvPicPr>
                <p:cNvPr id="48" name="Encre 47">
                  <a:extLst>
                    <a:ext uri="{FF2B5EF4-FFF2-40B4-BE49-F238E27FC236}">
                      <a16:creationId xmlns:a16="http://schemas.microsoft.com/office/drawing/2014/main" id="{5D5E40A8-6B88-D6E1-0348-2DB23547C766}"/>
                    </a:ext>
                  </a:extLst>
                </p:cNvPr>
                <p:cNvPicPr/>
                <p:nvPr/>
              </p:nvPicPr>
              <p:blipFill>
                <a:blip r:embed="rId4"/>
                <a:stretch>
                  <a:fillRect/>
                </a:stretch>
              </p:blipFill>
              <p:spPr>
                <a:xfrm>
                  <a:off x="11113135" y="331566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50" name="Encre 49">
                <a:extLst>
                  <a:ext uri="{FF2B5EF4-FFF2-40B4-BE49-F238E27FC236}">
                    <a16:creationId xmlns:a16="http://schemas.microsoft.com/office/drawing/2014/main" id="{29A0B118-7CA5-E4F8-5FA7-7E9BE0A87455}"/>
                  </a:ext>
                </a:extLst>
              </p14:cNvPr>
              <p14:cNvContentPartPr/>
              <p14:nvPr/>
            </p14:nvContentPartPr>
            <p14:xfrm>
              <a:off x="10673215" y="2725985"/>
              <a:ext cx="360" cy="360"/>
            </p14:xfrm>
          </p:contentPart>
        </mc:Choice>
        <mc:Fallback xmlns="">
          <p:pic>
            <p:nvPicPr>
              <p:cNvPr id="50" name="Encre 49">
                <a:extLst>
                  <a:ext uri="{FF2B5EF4-FFF2-40B4-BE49-F238E27FC236}">
                    <a16:creationId xmlns:a16="http://schemas.microsoft.com/office/drawing/2014/main" id="{29A0B118-7CA5-E4F8-5FA7-7E9BE0A87455}"/>
                  </a:ext>
                </a:extLst>
              </p:cNvPr>
              <p:cNvPicPr/>
              <p:nvPr/>
            </p:nvPicPr>
            <p:blipFill>
              <a:blip r:embed="rId4"/>
              <a:stretch>
                <a:fillRect/>
              </a:stretch>
            </p:blipFill>
            <p:spPr>
              <a:xfrm>
                <a:off x="10664575" y="2717345"/>
                <a:ext cx="18000" cy="18000"/>
              </a:xfrm>
              <a:prstGeom prst="rect">
                <a:avLst/>
              </a:prstGeom>
            </p:spPr>
          </p:pic>
        </mc:Fallback>
      </mc:AlternateContent>
      <p:pic>
        <p:nvPicPr>
          <p:cNvPr id="13" name="Image 12" descr="Une image contenant Police, logo, Graphique, cercle&#10;&#10;Description générée automatiquement">
            <a:extLst>
              <a:ext uri="{FF2B5EF4-FFF2-40B4-BE49-F238E27FC236}">
                <a16:creationId xmlns:a16="http://schemas.microsoft.com/office/drawing/2014/main" id="{631E3814-6E4E-7AA1-18BB-661DBEB3F990}"/>
              </a:ext>
            </a:extLst>
          </p:cNvPr>
          <p:cNvPicPr>
            <a:picLocks noChangeAspect="1"/>
          </p:cNvPicPr>
          <p:nvPr/>
        </p:nvPicPr>
        <p:blipFill>
          <a:blip r:embed="rId23"/>
          <a:stretch>
            <a:fillRect/>
          </a:stretch>
        </p:blipFill>
        <p:spPr>
          <a:xfrm>
            <a:off x="10694214" y="5378151"/>
            <a:ext cx="4331030" cy="3625233"/>
          </a:xfrm>
          <a:prstGeom prst="rect">
            <a:avLst/>
          </a:prstGeom>
        </p:spPr>
      </p:pic>
      <p:pic>
        <p:nvPicPr>
          <p:cNvPr id="15" name="Image 14" descr="Une image contenant cercle, Graphique, conception&#10;&#10;Description générée automatiquement">
            <a:extLst>
              <a:ext uri="{FF2B5EF4-FFF2-40B4-BE49-F238E27FC236}">
                <a16:creationId xmlns:a16="http://schemas.microsoft.com/office/drawing/2014/main" id="{E4DB0234-4A20-55E5-5157-0BB21115A0C8}"/>
              </a:ext>
            </a:extLst>
          </p:cNvPr>
          <p:cNvPicPr>
            <a:picLocks noChangeAspect="1"/>
          </p:cNvPicPr>
          <p:nvPr/>
        </p:nvPicPr>
        <p:blipFill>
          <a:blip r:embed="rId24"/>
          <a:stretch>
            <a:fillRect/>
          </a:stretch>
        </p:blipFill>
        <p:spPr>
          <a:xfrm>
            <a:off x="12369175" y="936241"/>
            <a:ext cx="4142370" cy="3980979"/>
          </a:xfrm>
          <a:prstGeom prst="rect">
            <a:avLst/>
          </a:prstGeom>
        </p:spPr>
      </p:pic>
      <p:pic>
        <p:nvPicPr>
          <p:cNvPr id="16" name="Image 15" descr="Une image contenant logo, Police, Graphique, conception&#10;&#10;Description générée automatiquement">
            <a:extLst>
              <a:ext uri="{FF2B5EF4-FFF2-40B4-BE49-F238E27FC236}">
                <a16:creationId xmlns:a16="http://schemas.microsoft.com/office/drawing/2014/main" id="{6A26253B-5CC7-96FF-A968-73099503524C}"/>
              </a:ext>
            </a:extLst>
          </p:cNvPr>
          <p:cNvPicPr>
            <a:picLocks noChangeAspect="1"/>
          </p:cNvPicPr>
          <p:nvPr/>
        </p:nvPicPr>
        <p:blipFill>
          <a:blip r:embed="rId25"/>
          <a:stretch>
            <a:fillRect/>
          </a:stretch>
        </p:blipFill>
        <p:spPr>
          <a:xfrm>
            <a:off x="4555412" y="7456728"/>
            <a:ext cx="4026166" cy="4009596"/>
          </a:xfrm>
          <a:prstGeom prst="rect">
            <a:avLst/>
          </a:prstGeom>
        </p:spPr>
      </p:pic>
      <p:pic>
        <p:nvPicPr>
          <p:cNvPr id="12" name="Image 11" descr="Une image contenant logo, Police, cercle, conception&#10;&#10;Description générée automatiquement">
            <a:extLst>
              <a:ext uri="{FF2B5EF4-FFF2-40B4-BE49-F238E27FC236}">
                <a16:creationId xmlns:a16="http://schemas.microsoft.com/office/drawing/2014/main" id="{068B81C3-5062-ED01-13F8-386065821C09}"/>
              </a:ext>
            </a:extLst>
          </p:cNvPr>
          <p:cNvPicPr>
            <a:picLocks noChangeAspect="1"/>
          </p:cNvPicPr>
          <p:nvPr/>
        </p:nvPicPr>
        <p:blipFill>
          <a:blip r:embed="rId26"/>
          <a:stretch>
            <a:fillRect/>
          </a:stretch>
        </p:blipFill>
        <p:spPr>
          <a:xfrm>
            <a:off x="7283812" y="4349681"/>
            <a:ext cx="3592246" cy="3696369"/>
          </a:xfrm>
          <a:prstGeom prst="rect">
            <a:avLst/>
          </a:prstGeom>
        </p:spPr>
      </p:pic>
      <p:grpSp>
        <p:nvGrpSpPr>
          <p:cNvPr id="25" name="Groupe 24">
            <a:extLst>
              <a:ext uri="{FF2B5EF4-FFF2-40B4-BE49-F238E27FC236}">
                <a16:creationId xmlns:a16="http://schemas.microsoft.com/office/drawing/2014/main" id="{425292CE-E979-F3F6-364F-6777E010BC14}"/>
              </a:ext>
            </a:extLst>
          </p:cNvPr>
          <p:cNvGrpSpPr/>
          <p:nvPr/>
        </p:nvGrpSpPr>
        <p:grpSpPr>
          <a:xfrm>
            <a:off x="8285322" y="1186733"/>
            <a:ext cx="3574344" cy="3574344"/>
            <a:chOff x="3395627" y="2859475"/>
            <a:chExt cx="3574344" cy="3574344"/>
          </a:xfrm>
        </p:grpSpPr>
        <p:sp>
          <p:nvSpPr>
            <p:cNvPr id="26" name="Forme 25">
              <a:extLst>
                <a:ext uri="{FF2B5EF4-FFF2-40B4-BE49-F238E27FC236}">
                  <a16:creationId xmlns:a16="http://schemas.microsoft.com/office/drawing/2014/main" id="{D254DA60-CCE5-84AB-8C39-A111C04D4456}"/>
                </a:ext>
              </a:extLst>
            </p:cNvPr>
            <p:cNvSpPr/>
            <p:nvPr/>
          </p:nvSpPr>
          <p:spPr>
            <a:xfrm>
              <a:off x="3395627" y="2859475"/>
              <a:ext cx="3574344" cy="3574344"/>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BE"/>
            </a:p>
          </p:txBody>
        </p:sp>
        <p:sp>
          <p:nvSpPr>
            <p:cNvPr id="27" name="Forme 4">
              <a:extLst>
                <a:ext uri="{FF2B5EF4-FFF2-40B4-BE49-F238E27FC236}">
                  <a16:creationId xmlns:a16="http://schemas.microsoft.com/office/drawing/2014/main" id="{6A10B4DA-BF8A-86EB-E171-D213E5C78A5E}"/>
                </a:ext>
              </a:extLst>
            </p:cNvPr>
            <p:cNvSpPr txBox="1"/>
            <p:nvPr/>
          </p:nvSpPr>
          <p:spPr>
            <a:xfrm>
              <a:off x="3691883" y="3764765"/>
              <a:ext cx="2902356" cy="1763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fr-FR" sz="4700" b="1" dirty="0">
                  <a:solidFill>
                    <a:schemeClr val="tx1"/>
                  </a:solidFill>
                  <a:highlight>
                    <a:srgbClr val="FFFF00"/>
                  </a:highlight>
                </a:rPr>
                <a:t>Direction</a:t>
              </a:r>
              <a:endParaRPr lang="fr-BE" sz="4700" b="1" kern="1200" dirty="0">
                <a:solidFill>
                  <a:schemeClr val="tx1"/>
                </a:solidFill>
                <a:highlight>
                  <a:srgbClr val="FFFF00"/>
                </a:highlight>
              </a:endParaRPr>
            </a:p>
          </p:txBody>
        </p:sp>
      </p:grpSp>
    </p:spTree>
    <p:extLst>
      <p:ext uri="{BB962C8B-B14F-4D97-AF65-F5344CB8AC3E}">
        <p14:creationId xmlns:p14="http://schemas.microsoft.com/office/powerpoint/2010/main" val="39456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7B56-C46B-11FF-E8A9-0E18C8AE97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AA52D0-6F25-B9EB-5077-7D742671AE26}"/>
              </a:ext>
            </a:extLst>
          </p:cNvPr>
          <p:cNvSpPr>
            <a:spLocks noChangeArrowheads="1"/>
          </p:cNvSpPr>
          <p:nvPr/>
        </p:nvSpPr>
        <p:spPr bwMode="auto">
          <a:xfrm>
            <a:off x="0" y="0"/>
            <a:ext cx="201056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grpSp>
        <p:nvGrpSpPr>
          <p:cNvPr id="5" name="Groupe 4">
            <a:extLst>
              <a:ext uri="{FF2B5EF4-FFF2-40B4-BE49-F238E27FC236}">
                <a16:creationId xmlns:a16="http://schemas.microsoft.com/office/drawing/2014/main" id="{85EA1AFB-E338-53F8-FE0B-A41C35EF2DB5}"/>
              </a:ext>
            </a:extLst>
          </p:cNvPr>
          <p:cNvGrpSpPr/>
          <p:nvPr/>
        </p:nvGrpSpPr>
        <p:grpSpPr>
          <a:xfrm>
            <a:off x="969371" y="876910"/>
            <a:ext cx="3338859" cy="3149963"/>
            <a:chOff x="3395627" y="2859475"/>
            <a:chExt cx="3574344" cy="3574344"/>
          </a:xfrm>
        </p:grpSpPr>
        <p:sp>
          <p:nvSpPr>
            <p:cNvPr id="6" name="Forme 5">
              <a:extLst>
                <a:ext uri="{FF2B5EF4-FFF2-40B4-BE49-F238E27FC236}">
                  <a16:creationId xmlns:a16="http://schemas.microsoft.com/office/drawing/2014/main" id="{5721BEA6-76EF-34DB-5491-E081605A1CF2}"/>
                </a:ext>
              </a:extLst>
            </p:cNvPr>
            <p:cNvSpPr/>
            <p:nvPr/>
          </p:nvSpPr>
          <p:spPr>
            <a:xfrm>
              <a:off x="3395627" y="2859475"/>
              <a:ext cx="3574344" cy="3574344"/>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BE"/>
            </a:p>
          </p:txBody>
        </p:sp>
        <p:sp>
          <p:nvSpPr>
            <p:cNvPr id="7" name="Forme 4">
              <a:extLst>
                <a:ext uri="{FF2B5EF4-FFF2-40B4-BE49-F238E27FC236}">
                  <a16:creationId xmlns:a16="http://schemas.microsoft.com/office/drawing/2014/main" id="{2C5BFFC2-EB0B-5350-077F-1F1F51FB4003}"/>
                </a:ext>
              </a:extLst>
            </p:cNvPr>
            <p:cNvSpPr txBox="1"/>
            <p:nvPr/>
          </p:nvSpPr>
          <p:spPr>
            <a:xfrm>
              <a:off x="3691883" y="3764765"/>
              <a:ext cx="2902356" cy="1763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fr-FR" sz="4700" b="1" dirty="0">
                  <a:solidFill>
                    <a:schemeClr val="tx1"/>
                  </a:solidFill>
                  <a:highlight>
                    <a:srgbClr val="FFFF00"/>
                  </a:highlight>
                </a:rPr>
                <a:t>Direction</a:t>
              </a:r>
              <a:endParaRPr lang="fr-BE" sz="4700" b="1" kern="1200" dirty="0">
                <a:solidFill>
                  <a:schemeClr val="tx1"/>
                </a:solidFill>
                <a:highlight>
                  <a:srgbClr val="FFFF00"/>
                </a:highlight>
              </a:endParaRPr>
            </a:p>
          </p:txBody>
        </p:sp>
      </p:grpSp>
      <p:grpSp>
        <p:nvGrpSpPr>
          <p:cNvPr id="11" name="Groupe 10">
            <a:extLst>
              <a:ext uri="{FF2B5EF4-FFF2-40B4-BE49-F238E27FC236}">
                <a16:creationId xmlns:a16="http://schemas.microsoft.com/office/drawing/2014/main" id="{ED5DCA40-DA86-6E48-64AE-C75EFEC87122}"/>
              </a:ext>
            </a:extLst>
          </p:cNvPr>
          <p:cNvGrpSpPr/>
          <p:nvPr/>
        </p:nvGrpSpPr>
        <p:grpSpPr>
          <a:xfrm>
            <a:off x="4087499" y="3413020"/>
            <a:ext cx="5332299" cy="7742091"/>
            <a:chOff x="12488888" y="1172151"/>
            <a:chExt cx="5332299" cy="7742091"/>
          </a:xfrm>
        </p:grpSpPr>
        <p:pic>
          <p:nvPicPr>
            <p:cNvPr id="9" name="Image 8" descr="MarUne image contenant dessin, oiseau, peinture, texte">
              <a:extLst>
                <a:ext uri="{FF2B5EF4-FFF2-40B4-BE49-F238E27FC236}">
                  <a16:creationId xmlns:a16="http://schemas.microsoft.com/office/drawing/2014/main" id="{19A77EEB-0145-3A8E-6362-DD4229780015}"/>
                </a:ext>
              </a:extLst>
            </p:cNvPr>
            <p:cNvPicPr>
              <a:picLocks noChangeAspect="1"/>
            </p:cNvPicPr>
            <p:nvPr/>
          </p:nvPicPr>
          <p:blipFill>
            <a:blip r:embed="rId2"/>
            <a:stretch>
              <a:fillRect/>
            </a:stretch>
          </p:blipFill>
          <p:spPr>
            <a:xfrm>
              <a:off x="12488888" y="1172151"/>
              <a:ext cx="5332299" cy="7115286"/>
            </a:xfrm>
            <a:prstGeom prst="rect">
              <a:avLst/>
            </a:prstGeom>
          </p:spPr>
        </p:pic>
        <p:sp>
          <p:nvSpPr>
            <p:cNvPr id="10" name="ZoneTexte 9">
              <a:extLst>
                <a:ext uri="{FF2B5EF4-FFF2-40B4-BE49-F238E27FC236}">
                  <a16:creationId xmlns:a16="http://schemas.microsoft.com/office/drawing/2014/main" id="{7A2462BB-9AEA-6281-1241-65F0D5DFDA74}"/>
                </a:ext>
              </a:extLst>
            </p:cNvPr>
            <p:cNvSpPr txBox="1"/>
            <p:nvPr/>
          </p:nvSpPr>
          <p:spPr>
            <a:xfrm>
              <a:off x="12911959" y="8544910"/>
              <a:ext cx="4556234" cy="369332"/>
            </a:xfrm>
            <a:prstGeom prst="rect">
              <a:avLst/>
            </a:prstGeom>
            <a:noFill/>
          </p:spPr>
          <p:txBody>
            <a:bodyPr wrap="square" rtlCol="0">
              <a:spAutoFit/>
            </a:bodyPr>
            <a:lstStyle/>
            <a:p>
              <a:r>
                <a:rPr lang="fr-FR" dirty="0"/>
                <a:t>Marseille  (3è </a:t>
              </a:r>
              <a:r>
                <a:rPr lang="fr-FR" dirty="0" err="1"/>
                <a:t>arr</a:t>
              </a:r>
              <a:r>
                <a:rPr lang="fr-FR" dirty="0"/>
                <a:t>) – </a:t>
              </a:r>
              <a:r>
                <a:rPr lang="fr-FR" dirty="0" err="1"/>
                <a:t>street</a:t>
              </a:r>
              <a:r>
                <a:rPr lang="fr-FR" dirty="0"/>
                <a:t> artiste  MS BEJA</a:t>
              </a:r>
              <a:endParaRPr lang="fr-BE" dirty="0"/>
            </a:p>
          </p:txBody>
        </p:sp>
      </p:grpSp>
      <p:pic>
        <p:nvPicPr>
          <p:cNvPr id="1026" name="Picture 2">
            <a:extLst>
              <a:ext uri="{FF2B5EF4-FFF2-40B4-BE49-F238E27FC236}">
                <a16:creationId xmlns:a16="http://schemas.microsoft.com/office/drawing/2014/main" id="{5BFDD70F-EF2B-E2E4-BDF1-1EEC8B33C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3606" y="3438856"/>
            <a:ext cx="7872082" cy="787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4C171BAB-F5D1-CC0F-5F09-FDFE4BFB2031}"/>
              </a:ext>
            </a:extLst>
          </p:cNvPr>
          <p:cNvSpPr txBox="1"/>
          <p:nvPr/>
        </p:nvSpPr>
        <p:spPr>
          <a:xfrm>
            <a:off x="9419798" y="340189"/>
            <a:ext cx="8188264" cy="3170099"/>
          </a:xfrm>
          <a:prstGeom prst="rect">
            <a:avLst/>
          </a:prstGeom>
          <a:noFill/>
        </p:spPr>
        <p:txBody>
          <a:bodyPr wrap="square" rtlCol="0">
            <a:spAutoFit/>
          </a:bodyPr>
          <a:lstStyle/>
          <a:p>
            <a:r>
              <a:rPr lang="fr-FR" sz="4000" dirty="0"/>
              <a:t>Faire plus de la même chose ? </a:t>
            </a:r>
          </a:p>
          <a:p>
            <a:r>
              <a:rPr lang="fr-FR" sz="4000" dirty="0"/>
              <a:t>Faire à la place de … au risque de s’épuiser ! </a:t>
            </a:r>
          </a:p>
          <a:p>
            <a:r>
              <a:rPr lang="fr-FR" sz="4000" dirty="0"/>
              <a:t>Fuir…</a:t>
            </a:r>
          </a:p>
          <a:p>
            <a:r>
              <a:rPr lang="fr-FR" sz="4000" dirty="0"/>
              <a:t>OU  …</a:t>
            </a:r>
            <a:endParaRPr lang="fr-BE" sz="4000" dirty="0"/>
          </a:p>
        </p:txBody>
      </p:sp>
    </p:spTree>
    <p:extLst>
      <p:ext uri="{BB962C8B-B14F-4D97-AF65-F5344CB8AC3E}">
        <p14:creationId xmlns:p14="http://schemas.microsoft.com/office/powerpoint/2010/main" val="208000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0B25730-1F46-8B1E-8C40-12633A262AAC}"/>
              </a:ext>
            </a:extLst>
          </p:cNvPr>
          <p:cNvSpPr txBox="1"/>
          <p:nvPr/>
        </p:nvSpPr>
        <p:spPr>
          <a:xfrm>
            <a:off x="1100215" y="1422483"/>
            <a:ext cx="8323017" cy="3989830"/>
          </a:xfrm>
          <a:prstGeom prst="rect">
            <a:avLst/>
          </a:prstGeom>
        </p:spPr>
        <p:txBody>
          <a:bodyPr vert="horz" lIns="91440" tIns="45720" rIns="91440" bIns="45720" rtlCol="0" anchor="t">
            <a:noAutofit/>
          </a:bodyPr>
          <a:lstStyle/>
          <a:p>
            <a:pPr marL="285750" indent="-228600" defTabSz="914400">
              <a:lnSpc>
                <a:spcPct val="90000"/>
              </a:lnSpc>
              <a:spcAft>
                <a:spcPts val="600"/>
              </a:spcAft>
              <a:buFont typeface="Arial" panose="020B0604020202020204" pitchFamily="34" charset="0"/>
              <a:buChar char="•"/>
            </a:pPr>
            <a:r>
              <a:rPr lang="en-US" sz="4400" dirty="0"/>
              <a:t>Par rapport au </a:t>
            </a:r>
            <a:r>
              <a:rPr lang="en-US" sz="4400" dirty="0" err="1"/>
              <a:t>recrutement</a:t>
            </a:r>
            <a:r>
              <a:rPr lang="en-US" sz="4400" dirty="0"/>
              <a:t> ? </a:t>
            </a:r>
            <a:br>
              <a:rPr lang="en-US" sz="4400" dirty="0"/>
            </a:br>
            <a:r>
              <a:rPr lang="en-US" sz="4400" dirty="0"/>
              <a:t>A la </a:t>
            </a:r>
            <a:r>
              <a:rPr lang="en-US" sz="4400" dirty="0" err="1"/>
              <a:t>rétention</a:t>
            </a:r>
            <a:r>
              <a:rPr lang="en-US" sz="4400" dirty="0"/>
              <a:t> du personnel ? </a:t>
            </a:r>
          </a:p>
          <a:p>
            <a:pPr marL="285750" indent="-228600" defTabSz="914400">
              <a:lnSpc>
                <a:spcPct val="90000"/>
              </a:lnSpc>
              <a:spcAft>
                <a:spcPts val="600"/>
              </a:spcAft>
              <a:buFont typeface="Arial" panose="020B0604020202020204" pitchFamily="34" charset="0"/>
              <a:buChar char="•"/>
            </a:pPr>
            <a:r>
              <a:rPr lang="en-US" sz="4400" dirty="0"/>
              <a:t>Aux </a:t>
            </a:r>
            <a:r>
              <a:rPr lang="en-US" sz="4400" dirty="0" err="1"/>
              <a:t>possibilités</a:t>
            </a:r>
            <a:r>
              <a:rPr lang="en-US" sz="4400" dirty="0"/>
              <a:t> </a:t>
            </a:r>
            <a:r>
              <a:rPr lang="en-US" sz="4400" dirty="0" err="1"/>
              <a:t>budgétaires</a:t>
            </a:r>
            <a:r>
              <a:rPr lang="en-US" sz="4400" dirty="0"/>
              <a:t>? </a:t>
            </a:r>
          </a:p>
          <a:p>
            <a:pPr marL="285750" indent="-228600" defTabSz="914400">
              <a:lnSpc>
                <a:spcPct val="90000"/>
              </a:lnSpc>
              <a:spcAft>
                <a:spcPts val="600"/>
              </a:spcAft>
              <a:buFont typeface="Arial" panose="020B0604020202020204" pitchFamily="34" charset="0"/>
              <a:buChar char="•"/>
            </a:pPr>
            <a:r>
              <a:rPr lang="en-US" sz="4400" dirty="0"/>
              <a:t>Aux </a:t>
            </a:r>
            <a:r>
              <a:rPr lang="en-US" sz="4400" dirty="0" err="1"/>
              <a:t>mauvaises</a:t>
            </a:r>
            <a:r>
              <a:rPr lang="en-US" sz="4400" dirty="0"/>
              <a:t> </a:t>
            </a:r>
            <a:r>
              <a:rPr lang="en-US" sz="4400" dirty="0" err="1"/>
              <a:t>nouvelles</a:t>
            </a:r>
            <a:r>
              <a:rPr lang="en-US" sz="4400" dirty="0"/>
              <a:t>? </a:t>
            </a:r>
          </a:p>
          <a:p>
            <a:pPr marL="285750" indent="-228600" defTabSz="914400">
              <a:lnSpc>
                <a:spcPct val="90000"/>
              </a:lnSpc>
              <a:spcAft>
                <a:spcPts val="600"/>
              </a:spcAft>
              <a:buFont typeface="Arial" panose="020B0604020202020204" pitchFamily="34" charset="0"/>
              <a:buChar char="•"/>
            </a:pPr>
            <a:r>
              <a:rPr lang="en-US" sz="4400" dirty="0"/>
              <a:t> </a:t>
            </a:r>
            <a:r>
              <a:rPr lang="en-US" sz="4400" dirty="0" err="1"/>
              <a:t>Quelles</a:t>
            </a:r>
            <a:r>
              <a:rPr lang="en-US" sz="4400" dirty="0"/>
              <a:t> </a:t>
            </a:r>
            <a:r>
              <a:rPr lang="en-US" sz="4400" dirty="0" err="1"/>
              <a:t>autres</a:t>
            </a:r>
            <a:r>
              <a:rPr lang="en-US" sz="4400" dirty="0"/>
              <a:t> aides ?</a:t>
            </a:r>
          </a:p>
          <a:p>
            <a:pPr marL="285750" indent="-228600" defTabSz="914400">
              <a:lnSpc>
                <a:spcPct val="90000"/>
              </a:lnSpc>
              <a:spcAft>
                <a:spcPts val="600"/>
              </a:spcAft>
              <a:buFont typeface="Arial" panose="020B0604020202020204" pitchFamily="34" charset="0"/>
              <a:buChar char="•"/>
            </a:pPr>
            <a:r>
              <a:rPr lang="en-US" sz="4400" dirty="0"/>
              <a:t> Et </a:t>
            </a:r>
            <a:r>
              <a:rPr lang="en-US" sz="4400" dirty="0" err="1"/>
              <a:t>si</a:t>
            </a:r>
            <a:r>
              <a:rPr lang="en-US" sz="4400" dirty="0"/>
              <a:t> on </a:t>
            </a:r>
            <a:r>
              <a:rPr lang="en-US" sz="4400" dirty="0" err="1"/>
              <a:t>s’organisait</a:t>
            </a:r>
            <a:r>
              <a:rPr lang="en-US" sz="4400" dirty="0"/>
              <a:t> </a:t>
            </a:r>
            <a:r>
              <a:rPr lang="en-US" sz="4400" dirty="0" err="1"/>
              <a:t>autrement</a:t>
            </a:r>
            <a:r>
              <a:rPr lang="en-US" sz="4400" dirty="0"/>
              <a:t> ? </a:t>
            </a:r>
          </a:p>
        </p:txBody>
      </p:sp>
      <p:sp>
        <p:nvSpPr>
          <p:cNvPr id="20" name="Oval 1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1806" y="325094"/>
            <a:ext cx="3332518" cy="333295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4" descr="Une image contenant cercle&#10;&#10;Description générée automatiquement">
            <a:extLst>
              <a:ext uri="{FF2B5EF4-FFF2-40B4-BE49-F238E27FC236}">
                <a16:creationId xmlns:a16="http://schemas.microsoft.com/office/drawing/2014/main" id="{3655F9A9-49EA-2019-F6CF-384968CEDA6F}"/>
              </a:ext>
            </a:extLst>
          </p:cNvPr>
          <p:cNvPicPr>
            <a:picLocks noChangeAspect="1"/>
          </p:cNvPicPr>
          <p:nvPr/>
        </p:nvPicPr>
        <p:blipFill>
          <a:blip r:embed="rId3"/>
          <a:srcRect r="6321" b="3"/>
          <a:stretch/>
        </p:blipFill>
        <p:spPr>
          <a:xfrm>
            <a:off x="9423233" y="596557"/>
            <a:ext cx="2789664" cy="2790031"/>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2" name="Freeform: Shape 2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2241" y="1"/>
            <a:ext cx="6723446" cy="5682288"/>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5141" y="4206957"/>
            <a:ext cx="5066633" cy="50673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logo, Police, cercle, conception&#10;&#10;Description générée automatiquement">
            <a:extLst>
              <a:ext uri="{FF2B5EF4-FFF2-40B4-BE49-F238E27FC236}">
                <a16:creationId xmlns:a16="http://schemas.microsoft.com/office/drawing/2014/main" id="{C5A639CA-2F11-2CAE-1801-A973E49C3B67}"/>
              </a:ext>
            </a:extLst>
          </p:cNvPr>
          <p:cNvPicPr>
            <a:picLocks noChangeAspect="1"/>
          </p:cNvPicPr>
          <p:nvPr/>
        </p:nvPicPr>
        <p:blipFill>
          <a:blip r:embed="rId4"/>
          <a:srcRect t="1558" b="1246"/>
          <a:stretch/>
        </p:blipFill>
        <p:spPr>
          <a:xfrm>
            <a:off x="9706568" y="4478420"/>
            <a:ext cx="4523779" cy="4524375"/>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Image 6" descr="Une image contenant Police, logo, Graphique, cercle&#10;&#10;Description générée automatiquement">
            <a:extLst>
              <a:ext uri="{FF2B5EF4-FFF2-40B4-BE49-F238E27FC236}">
                <a16:creationId xmlns:a16="http://schemas.microsoft.com/office/drawing/2014/main" id="{ABEB1798-C204-32E9-14F1-9D91C16BDA8C}"/>
              </a:ext>
            </a:extLst>
          </p:cNvPr>
          <p:cNvPicPr>
            <a:picLocks noChangeAspect="1"/>
          </p:cNvPicPr>
          <p:nvPr/>
        </p:nvPicPr>
        <p:blipFill>
          <a:blip r:embed="rId5"/>
          <a:srcRect r="193" b="-1"/>
          <a:stretch/>
        </p:blipFill>
        <p:spPr>
          <a:xfrm>
            <a:off x="13652183" y="3"/>
            <a:ext cx="6453504" cy="5412310"/>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6" name="Freeform: Shape 2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6210" y="7593542"/>
            <a:ext cx="7059933" cy="3717392"/>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descr="Une image contenant logo, Police, Graphique, conception&#10;&#10;Description générée automatiquement">
            <a:extLst>
              <a:ext uri="{FF2B5EF4-FFF2-40B4-BE49-F238E27FC236}">
                <a16:creationId xmlns:a16="http://schemas.microsoft.com/office/drawing/2014/main" id="{DCD40C61-7764-C918-B5CA-4CA868047502}"/>
              </a:ext>
            </a:extLst>
          </p:cNvPr>
          <p:cNvPicPr>
            <a:picLocks noChangeAspect="1"/>
          </p:cNvPicPr>
          <p:nvPr/>
        </p:nvPicPr>
        <p:blipFill>
          <a:blip r:embed="rId6"/>
          <a:srcRect t="24335" r="2" b="22570"/>
          <a:stretch/>
        </p:blipFill>
        <p:spPr>
          <a:xfrm>
            <a:off x="2999055" y="7866422"/>
            <a:ext cx="6514243" cy="344451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8" name="Freeform: Shape 2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91745" y="6542511"/>
            <a:ext cx="5507887" cy="4768428"/>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 10" descr="Une image contenant cercle, Graphique, conception&#10;&#10;Description générée automatiquement">
            <a:extLst>
              <a:ext uri="{FF2B5EF4-FFF2-40B4-BE49-F238E27FC236}">
                <a16:creationId xmlns:a16="http://schemas.microsoft.com/office/drawing/2014/main" id="{2582548B-DD4A-013E-8FAA-163FD931F631}"/>
              </a:ext>
            </a:extLst>
          </p:cNvPr>
          <p:cNvPicPr>
            <a:picLocks noChangeAspect="1"/>
          </p:cNvPicPr>
          <p:nvPr/>
        </p:nvPicPr>
        <p:blipFill>
          <a:blip r:embed="rId7"/>
          <a:srcRect t="6045" b="4699"/>
          <a:stretch/>
        </p:blipFill>
        <p:spPr>
          <a:xfrm>
            <a:off x="14857324" y="6814181"/>
            <a:ext cx="5242308" cy="4496756"/>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6" name="Rectangle 1">
            <a:extLst>
              <a:ext uri="{FF2B5EF4-FFF2-40B4-BE49-F238E27FC236}">
                <a16:creationId xmlns:a16="http://schemas.microsoft.com/office/drawing/2014/main" id="{F3049436-7269-E5F4-5FF4-36BCBEF2A122}"/>
              </a:ext>
            </a:extLst>
          </p:cNvPr>
          <p:cNvSpPr>
            <a:spLocks noChangeArrowheads="1"/>
          </p:cNvSpPr>
          <p:nvPr/>
        </p:nvSpPr>
        <p:spPr bwMode="auto">
          <a:xfrm>
            <a:off x="0" y="0"/>
            <a:ext cx="201056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BE"/>
          </a:p>
        </p:txBody>
      </p:sp>
    </p:spTree>
    <p:extLst>
      <p:ext uri="{BB962C8B-B14F-4D97-AF65-F5344CB8AC3E}">
        <p14:creationId xmlns:p14="http://schemas.microsoft.com/office/powerpoint/2010/main" val="1509828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B92CD-8147-B13B-B164-35A50C069557}"/>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20F1049A-6037-A9B0-67F6-18F06364C921}"/>
              </a:ext>
            </a:extLst>
          </p:cNvPr>
          <p:cNvSpPr txBox="1"/>
          <p:nvPr/>
        </p:nvSpPr>
        <p:spPr>
          <a:xfrm>
            <a:off x="216778" y="779708"/>
            <a:ext cx="8848192" cy="10002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Ne pas rester </a:t>
            </a:r>
            <a:r>
              <a:rPr lang="fr-BE" sz="5900" b="1" dirty="0" err="1">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seul.e</a:t>
            </a:r>
            <a:r>
              <a:rPr lang="fr-BE" sz="5900" b="1" dirty="0">
                <a:ln/>
                <a:solidFill>
                  <a:srgbClr val="FF6600"/>
                </a:solidFill>
                <a:effectLst>
                  <a:outerShdw blurRad="75057" dist="38100" dir="5400000" sy="-20000" rotWithShape="0">
                    <a:prstClr val="black">
                      <a:alpha val="25000"/>
                    </a:prstClr>
                  </a:outerShdw>
                </a:effectLst>
                <a:latin typeface="Trebuchet MS" panose="020B0703020202090204" pitchFamily="34" charset="0"/>
                <a:ea typeface="+mj-ea"/>
                <a:cs typeface="Arial" panose="020B0604020202020204" pitchFamily="34" charset="0"/>
              </a:rPr>
              <a:t> …</a:t>
            </a:r>
            <a:endParaRPr lang="fr-BE" sz="4400" dirty="0">
              <a:solidFill>
                <a:srgbClr val="FF6600"/>
              </a:solidFill>
            </a:endParaRPr>
          </a:p>
        </p:txBody>
      </p:sp>
      <p:sp>
        <p:nvSpPr>
          <p:cNvPr id="2" name="ZoneTexte 1">
            <a:extLst>
              <a:ext uri="{FF2B5EF4-FFF2-40B4-BE49-F238E27FC236}">
                <a16:creationId xmlns:a16="http://schemas.microsoft.com/office/drawing/2014/main" id="{4E91EB14-97F0-EA5D-C294-6F013CA02DFE}"/>
              </a:ext>
            </a:extLst>
          </p:cNvPr>
          <p:cNvSpPr txBox="1"/>
          <p:nvPr/>
        </p:nvSpPr>
        <p:spPr>
          <a:xfrm>
            <a:off x="1099344" y="3070146"/>
            <a:ext cx="11785383" cy="1754326"/>
          </a:xfrm>
          <a:prstGeom prst="rect">
            <a:avLst/>
          </a:prstGeom>
          <a:noFill/>
        </p:spPr>
        <p:txBody>
          <a:bodyPr wrap="square" rtlCol="0">
            <a:spAutoFit/>
          </a:bodyPr>
          <a:lstStyle/>
          <a:p>
            <a:pPr marL="685800" indent="-685800">
              <a:buFont typeface="Arial" panose="020B0604020202020204" pitchFamily="34" charset="0"/>
              <a:buChar char="•"/>
            </a:pPr>
            <a:r>
              <a:rPr lang="fr-BE" sz="5400" dirty="0">
                <a:solidFill>
                  <a:schemeClr val="accent5">
                    <a:lumMod val="50000"/>
                  </a:schemeClr>
                </a:solidFill>
              </a:rPr>
              <a:t>Partager…</a:t>
            </a:r>
          </a:p>
          <a:p>
            <a:pPr marL="685800" indent="-685800">
              <a:buFont typeface="Arial" panose="020B0604020202020204" pitchFamily="34" charset="0"/>
              <a:buChar char="•"/>
            </a:pPr>
            <a:r>
              <a:rPr lang="fr-BE" sz="5400" dirty="0">
                <a:solidFill>
                  <a:schemeClr val="accent5">
                    <a:lumMod val="50000"/>
                  </a:schemeClr>
                </a:solidFill>
              </a:rPr>
              <a:t>Réfléchir…</a:t>
            </a:r>
          </a:p>
        </p:txBody>
      </p:sp>
      <p:pic>
        <p:nvPicPr>
          <p:cNvPr id="4" name="Image 3" descr="Une image contenant dessin humoristique, dessin, illustration, Dessin animé&#10;&#10;Description générée automatiquement">
            <a:extLst>
              <a:ext uri="{FF2B5EF4-FFF2-40B4-BE49-F238E27FC236}">
                <a16:creationId xmlns:a16="http://schemas.microsoft.com/office/drawing/2014/main" id="{301BE571-D535-F4BF-215C-CC70437FFE96}"/>
              </a:ext>
            </a:extLst>
          </p:cNvPr>
          <p:cNvPicPr>
            <a:picLocks noChangeAspect="1"/>
          </p:cNvPicPr>
          <p:nvPr/>
        </p:nvPicPr>
        <p:blipFill>
          <a:blip r:embed="rId3"/>
          <a:stretch>
            <a:fillRect/>
          </a:stretch>
        </p:blipFill>
        <p:spPr>
          <a:xfrm>
            <a:off x="5279585" y="6411376"/>
            <a:ext cx="4366260" cy="3749040"/>
          </a:xfrm>
          <a:prstGeom prst="rect">
            <a:avLst/>
          </a:prstGeom>
        </p:spPr>
      </p:pic>
      <p:pic>
        <p:nvPicPr>
          <p:cNvPr id="13" name="Image 12" descr="Une image contenant Dessin d’enfant, dessin, clipart, illustration&#10;&#10;Description générée automatiquement">
            <a:extLst>
              <a:ext uri="{FF2B5EF4-FFF2-40B4-BE49-F238E27FC236}">
                <a16:creationId xmlns:a16="http://schemas.microsoft.com/office/drawing/2014/main" id="{D16980A6-741C-9D40-8C45-5BD097171E44}"/>
              </a:ext>
            </a:extLst>
          </p:cNvPr>
          <p:cNvPicPr>
            <a:picLocks noChangeAspect="1"/>
          </p:cNvPicPr>
          <p:nvPr/>
        </p:nvPicPr>
        <p:blipFill>
          <a:blip r:embed="rId4"/>
          <a:stretch>
            <a:fillRect/>
          </a:stretch>
        </p:blipFill>
        <p:spPr>
          <a:xfrm>
            <a:off x="4835564" y="1981772"/>
            <a:ext cx="3360420" cy="3139440"/>
          </a:xfrm>
          <a:prstGeom prst="rect">
            <a:avLst/>
          </a:prstGeom>
        </p:spPr>
      </p:pic>
      <p:pic>
        <p:nvPicPr>
          <p:cNvPr id="16" name="Image 15" descr="Une image contenant croquis, Dessin au trait, dessin, clipart&#10;&#10;Description générée automatiquement">
            <a:extLst>
              <a:ext uri="{FF2B5EF4-FFF2-40B4-BE49-F238E27FC236}">
                <a16:creationId xmlns:a16="http://schemas.microsoft.com/office/drawing/2014/main" id="{A1C6B738-F3C2-D422-F0C4-203DF00916E8}"/>
              </a:ext>
            </a:extLst>
          </p:cNvPr>
          <p:cNvPicPr>
            <a:picLocks noChangeAspect="1"/>
          </p:cNvPicPr>
          <p:nvPr/>
        </p:nvPicPr>
        <p:blipFill>
          <a:blip r:embed="rId5"/>
          <a:stretch>
            <a:fillRect/>
          </a:stretch>
        </p:blipFill>
        <p:spPr>
          <a:xfrm rot="20474087">
            <a:off x="116162" y="6263378"/>
            <a:ext cx="4213860" cy="2628900"/>
          </a:xfrm>
          <a:prstGeom prst="rect">
            <a:avLst/>
          </a:prstGeom>
        </p:spPr>
      </p:pic>
      <p:pic>
        <p:nvPicPr>
          <p:cNvPr id="5" name="Image 4" descr="Une image contenant texte, capture d’écran, Police, logo&#10;&#10;Description générée automatiquement">
            <a:extLst>
              <a:ext uri="{FF2B5EF4-FFF2-40B4-BE49-F238E27FC236}">
                <a16:creationId xmlns:a16="http://schemas.microsoft.com/office/drawing/2014/main" id="{2FAF58E0-C8C4-F541-01D0-8AFC49C1DDA1}"/>
              </a:ext>
            </a:extLst>
          </p:cNvPr>
          <p:cNvPicPr>
            <a:picLocks noChangeAspect="1"/>
          </p:cNvPicPr>
          <p:nvPr/>
        </p:nvPicPr>
        <p:blipFill>
          <a:blip r:embed="rId6"/>
          <a:stretch>
            <a:fillRect/>
          </a:stretch>
        </p:blipFill>
        <p:spPr>
          <a:xfrm>
            <a:off x="10459844" y="1560805"/>
            <a:ext cx="9099080" cy="9099080"/>
          </a:xfrm>
          <a:prstGeom prst="rect">
            <a:avLst/>
          </a:prstGeom>
        </p:spPr>
      </p:pic>
    </p:spTree>
    <p:extLst>
      <p:ext uri="{BB962C8B-B14F-4D97-AF65-F5344CB8AC3E}">
        <p14:creationId xmlns:p14="http://schemas.microsoft.com/office/powerpoint/2010/main" val="321710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apitre-Bleu">
  <a:themeElements>
    <a:clrScheme name="ONE-23-28857-PPT 4">
      <a:dk1>
        <a:srgbClr val="575756"/>
      </a:dk1>
      <a:lt1>
        <a:srgbClr val="FFFFFF"/>
      </a:lt1>
      <a:dk2>
        <a:srgbClr val="277AB6"/>
      </a:dk2>
      <a:lt2>
        <a:srgbClr val="FFFFFF"/>
      </a:lt2>
      <a:accent1>
        <a:srgbClr val="E30044"/>
      </a:accent1>
      <a:accent2>
        <a:srgbClr val="E55C66"/>
      </a:accent2>
      <a:accent3>
        <a:srgbClr val="E69E9B"/>
      </a:accent3>
      <a:accent4>
        <a:srgbClr val="6CBAFF"/>
      </a:accent4>
      <a:accent5>
        <a:srgbClr val="5B9BD5"/>
      </a:accent5>
      <a:accent6>
        <a:srgbClr val="277AB5"/>
      </a:accent6>
      <a:hlink>
        <a:srgbClr val="E30044"/>
      </a:hlink>
      <a:folHlink>
        <a:srgbClr val="277AB6"/>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pitre-Rouge">
  <a:themeElements>
    <a:clrScheme name="ONE-23-28857-PPT 4">
      <a:dk1>
        <a:srgbClr val="575756"/>
      </a:dk1>
      <a:lt1>
        <a:srgbClr val="FFFFFF"/>
      </a:lt1>
      <a:dk2>
        <a:srgbClr val="277AB6"/>
      </a:dk2>
      <a:lt2>
        <a:srgbClr val="FFFFFF"/>
      </a:lt2>
      <a:accent1>
        <a:srgbClr val="E30044"/>
      </a:accent1>
      <a:accent2>
        <a:srgbClr val="E55C66"/>
      </a:accent2>
      <a:accent3>
        <a:srgbClr val="E69E9B"/>
      </a:accent3>
      <a:accent4>
        <a:srgbClr val="6CBAFF"/>
      </a:accent4>
      <a:accent5>
        <a:srgbClr val="5B9BD5"/>
      </a:accent5>
      <a:accent6>
        <a:srgbClr val="277AB5"/>
      </a:accent6>
      <a:hlink>
        <a:srgbClr val="E30044"/>
      </a:hlink>
      <a:folHlink>
        <a:srgbClr val="277AB6"/>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ge interne-bleu">
  <a:themeElements>
    <a:clrScheme name="ONE-23-28857-PPT 4">
      <a:dk1>
        <a:srgbClr val="575756"/>
      </a:dk1>
      <a:lt1>
        <a:srgbClr val="FFFFFF"/>
      </a:lt1>
      <a:dk2>
        <a:srgbClr val="277AB6"/>
      </a:dk2>
      <a:lt2>
        <a:srgbClr val="FFFFFF"/>
      </a:lt2>
      <a:accent1>
        <a:srgbClr val="E30044"/>
      </a:accent1>
      <a:accent2>
        <a:srgbClr val="E55C66"/>
      </a:accent2>
      <a:accent3>
        <a:srgbClr val="E69E9B"/>
      </a:accent3>
      <a:accent4>
        <a:srgbClr val="6CBAFF"/>
      </a:accent4>
      <a:accent5>
        <a:srgbClr val="5B9BD5"/>
      </a:accent5>
      <a:accent6>
        <a:srgbClr val="277AB5"/>
      </a:accent6>
      <a:hlink>
        <a:srgbClr val="E30044"/>
      </a:hlink>
      <a:folHlink>
        <a:srgbClr val="277AB6"/>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ge interne-rouge">
  <a:themeElements>
    <a:clrScheme name="ONE-23-28857-PPT 4">
      <a:dk1>
        <a:srgbClr val="575756"/>
      </a:dk1>
      <a:lt1>
        <a:srgbClr val="FFFFFF"/>
      </a:lt1>
      <a:dk2>
        <a:srgbClr val="277AB6"/>
      </a:dk2>
      <a:lt2>
        <a:srgbClr val="FFFFFF"/>
      </a:lt2>
      <a:accent1>
        <a:srgbClr val="E30044"/>
      </a:accent1>
      <a:accent2>
        <a:srgbClr val="E55C66"/>
      </a:accent2>
      <a:accent3>
        <a:srgbClr val="E69E9B"/>
      </a:accent3>
      <a:accent4>
        <a:srgbClr val="6CBAFF"/>
      </a:accent4>
      <a:accent5>
        <a:srgbClr val="5B9BD5"/>
      </a:accent5>
      <a:accent6>
        <a:srgbClr val="277AB5"/>
      </a:accent6>
      <a:hlink>
        <a:srgbClr val="E30044"/>
      </a:hlink>
      <a:folHlink>
        <a:srgbClr val="277AB6"/>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3646</TotalTime>
  <Words>1670</Words>
  <Application>Microsoft Office PowerPoint</Application>
  <PresentationFormat>Personnalisé</PresentationFormat>
  <Paragraphs>188</Paragraphs>
  <Slides>21</Slides>
  <Notes>14</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21</vt:i4>
      </vt:variant>
    </vt:vector>
  </HeadingPairs>
  <TitlesOfParts>
    <vt:vector size="31" baseType="lpstr">
      <vt:lpstr>Aptos</vt:lpstr>
      <vt:lpstr>Arial</vt:lpstr>
      <vt:lpstr>Calibri</vt:lpstr>
      <vt:lpstr>latin_ext</vt:lpstr>
      <vt:lpstr>Poppins</vt:lpstr>
      <vt:lpstr>Trebuchet MS</vt:lpstr>
      <vt:lpstr>Chapitre-Bleu</vt:lpstr>
      <vt:lpstr>Chapitre-Rouge</vt:lpstr>
      <vt:lpstr>Page interne-bleu</vt:lpstr>
      <vt:lpstr>Page interne-rouge</vt:lpstr>
      <vt:lpstr>Faire face aux difficultés de recrutement: quelques leviers à mobiliser ? </vt:lpstr>
      <vt:lpstr>Présentation PowerPoint</vt:lpstr>
      <vt:lpstr>Présentation PowerPoint</vt:lpstr>
      <vt:lpstr>Attractivité des métiers du prendre soin et du lien </vt:lpstr>
      <vt:lpstr>Difficultés                           / solutions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Importance des collaborations avec les établissements de formation </vt:lpstr>
      <vt:lpstr>Situation de l’emploi / de la formation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Expansion</dc:creator>
  <cp:lastModifiedBy>Aurore Cornette</cp:lastModifiedBy>
  <cp:revision>62</cp:revision>
  <dcterms:created xsi:type="dcterms:W3CDTF">2020-10-19T12:11:28Z</dcterms:created>
  <dcterms:modified xsi:type="dcterms:W3CDTF">2024-12-12T07:58:49Z</dcterms:modified>
</cp:coreProperties>
</file>