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1"/>
  </p:notesMasterIdLst>
  <p:sldIdLst>
    <p:sldId id="256" r:id="rId5"/>
    <p:sldId id="292" r:id="rId6"/>
    <p:sldId id="293" r:id="rId7"/>
    <p:sldId id="289" r:id="rId8"/>
    <p:sldId id="290" r:id="rId9"/>
    <p:sldId id="291" r:id="rId10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BA42C"/>
    <a:srgbClr val="F1F7E8"/>
    <a:srgbClr val="E6C133"/>
    <a:srgbClr val="478A14"/>
    <a:srgbClr val="113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D7436-A54D-0DBE-87CB-2E611E397F57}" v="8" dt="2024-12-10T14:38:13.533"/>
    <p1510:client id="{5781C1FA-E4C3-4A64-9BDD-DC451459D97F}" v="3" dt="2024-12-10T13:13:40.670"/>
    <p1510:client id="{B93B3A23-3D02-4C42-8D20-AFFFF2E4B841}" v="2" dt="2024-12-10T13:31:13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MAIRE Bénédicte" userId="24095bc0-d51a-4695-ac4c-6540ca444005" providerId="ADAL" clId="{B93B3A23-3D02-4C42-8D20-AFFFF2E4B841}"/>
    <pc:docChg chg="undo custSel addSld delSld modSld">
      <pc:chgData name="LEMAIRE Bénédicte" userId="24095bc0-d51a-4695-ac4c-6540ca444005" providerId="ADAL" clId="{B93B3A23-3D02-4C42-8D20-AFFFF2E4B841}" dt="2024-12-10T13:31:48.071" v="22" actId="2696"/>
      <pc:docMkLst>
        <pc:docMk/>
      </pc:docMkLst>
      <pc:sldChg chg="modSp mod">
        <pc:chgData name="LEMAIRE Bénédicte" userId="24095bc0-d51a-4695-ac4c-6540ca444005" providerId="ADAL" clId="{B93B3A23-3D02-4C42-8D20-AFFFF2E4B841}" dt="2024-12-10T13:27:09.320" v="18" actId="20577"/>
        <pc:sldMkLst>
          <pc:docMk/>
          <pc:sldMk cId="356930180" sldId="286"/>
        </pc:sldMkLst>
        <pc:spChg chg="mod">
          <ac:chgData name="LEMAIRE Bénédicte" userId="24095bc0-d51a-4695-ac4c-6540ca444005" providerId="ADAL" clId="{B93B3A23-3D02-4C42-8D20-AFFFF2E4B841}" dt="2024-12-10T13:27:09.320" v="18" actId="20577"/>
          <ac:spMkLst>
            <pc:docMk/>
            <pc:sldMk cId="356930180" sldId="286"/>
            <ac:spMk id="11" creationId="{00000000-0000-0000-0000-000000000000}"/>
          </ac:spMkLst>
        </pc:spChg>
      </pc:sldChg>
      <pc:sldChg chg="modSp mod">
        <pc:chgData name="LEMAIRE Bénédicte" userId="24095bc0-d51a-4695-ac4c-6540ca444005" providerId="ADAL" clId="{B93B3A23-3D02-4C42-8D20-AFFFF2E4B841}" dt="2024-12-09T16:04:32.353" v="13" actId="20577"/>
        <pc:sldMkLst>
          <pc:docMk/>
          <pc:sldMk cId="3502426578" sldId="289"/>
        </pc:sldMkLst>
        <pc:spChg chg="mod">
          <ac:chgData name="LEMAIRE Bénédicte" userId="24095bc0-d51a-4695-ac4c-6540ca444005" providerId="ADAL" clId="{B93B3A23-3D02-4C42-8D20-AFFFF2E4B841}" dt="2024-12-09T16:04:32.353" v="13" actId="20577"/>
          <ac:spMkLst>
            <pc:docMk/>
            <pc:sldMk cId="3502426578" sldId="289"/>
            <ac:spMk id="4" creationId="{00000000-0000-0000-0000-000000000000}"/>
          </ac:spMkLst>
        </pc:spChg>
      </pc:sldChg>
      <pc:sldChg chg="modSp mod">
        <pc:chgData name="LEMAIRE Bénédicte" userId="24095bc0-d51a-4695-ac4c-6540ca444005" providerId="ADAL" clId="{B93B3A23-3D02-4C42-8D20-AFFFF2E4B841}" dt="2024-12-10T13:26:31.255" v="14" actId="20577"/>
        <pc:sldMkLst>
          <pc:docMk/>
          <pc:sldMk cId="803880915" sldId="290"/>
        </pc:sldMkLst>
        <pc:spChg chg="mod">
          <ac:chgData name="LEMAIRE Bénédicte" userId="24095bc0-d51a-4695-ac4c-6540ca444005" providerId="ADAL" clId="{B93B3A23-3D02-4C42-8D20-AFFFF2E4B841}" dt="2024-12-09T16:04:30.532" v="12" actId="20577"/>
          <ac:spMkLst>
            <pc:docMk/>
            <pc:sldMk cId="803880915" sldId="290"/>
            <ac:spMk id="4" creationId="{00000000-0000-0000-0000-000000000000}"/>
          </ac:spMkLst>
        </pc:spChg>
        <pc:graphicFrameChg chg="modGraphic">
          <ac:chgData name="LEMAIRE Bénédicte" userId="24095bc0-d51a-4695-ac4c-6540ca444005" providerId="ADAL" clId="{B93B3A23-3D02-4C42-8D20-AFFFF2E4B841}" dt="2024-12-10T13:26:31.255" v="14" actId="20577"/>
          <ac:graphicFrameMkLst>
            <pc:docMk/>
            <pc:sldMk cId="803880915" sldId="290"/>
            <ac:graphicFrameMk id="3" creationId="{E4820B3F-E961-DDC8-0792-BF9857CFF180}"/>
          </ac:graphicFrameMkLst>
        </pc:graphicFrameChg>
      </pc:sldChg>
      <pc:sldChg chg="add">
        <pc:chgData name="LEMAIRE Bénédicte" userId="24095bc0-d51a-4695-ac4c-6540ca444005" providerId="ADAL" clId="{B93B3A23-3D02-4C42-8D20-AFFFF2E4B841}" dt="2024-12-10T13:31:13.690" v="21"/>
        <pc:sldMkLst>
          <pc:docMk/>
          <pc:sldMk cId="1770594965" sldId="291"/>
        </pc:sldMkLst>
      </pc:sldChg>
      <pc:sldChg chg="addSp delSp del mod">
        <pc:chgData name="LEMAIRE Bénédicte" userId="24095bc0-d51a-4695-ac4c-6540ca444005" providerId="ADAL" clId="{B93B3A23-3D02-4C42-8D20-AFFFF2E4B841}" dt="2024-12-10T13:31:48.071" v="22" actId="2696"/>
        <pc:sldMkLst>
          <pc:docMk/>
          <pc:sldMk cId="1049558655" sldId="293"/>
        </pc:sldMkLst>
        <pc:picChg chg="add del">
          <ac:chgData name="LEMAIRE Bénédicte" userId="24095bc0-d51a-4695-ac4c-6540ca444005" providerId="ADAL" clId="{B93B3A23-3D02-4C42-8D20-AFFFF2E4B841}" dt="2024-12-10T13:31:08.137" v="20" actId="478"/>
          <ac:picMkLst>
            <pc:docMk/>
            <pc:sldMk cId="1049558655" sldId="293"/>
            <ac:picMk id="3" creationId="{B9D31FE6-53AB-CB7F-1AC9-C2057692141F}"/>
          </ac:picMkLst>
        </pc:picChg>
      </pc:sldChg>
    </pc:docChg>
  </pc:docChgLst>
  <pc:docChgLst>
    <pc:chgData name="HABRAN Catherine" userId="2c6ea1e8-6ea4-4567-8aa5-29a697085b26" providerId="ADAL" clId="{5781C1FA-E4C3-4A64-9BDD-DC451459D97F}"/>
    <pc:docChg chg="undo redo custSel addSld delSld modSld">
      <pc:chgData name="HABRAN Catherine" userId="2c6ea1e8-6ea4-4567-8aa5-29a697085b26" providerId="ADAL" clId="{5781C1FA-E4C3-4A64-9BDD-DC451459D97F}" dt="2024-12-10T13:15:00.026" v="34" actId="20577"/>
      <pc:docMkLst>
        <pc:docMk/>
      </pc:docMkLst>
      <pc:sldChg chg="modSp mod">
        <pc:chgData name="HABRAN Catherine" userId="2c6ea1e8-6ea4-4567-8aa5-29a697085b26" providerId="ADAL" clId="{5781C1FA-E4C3-4A64-9BDD-DC451459D97F}" dt="2024-12-10T13:04:44.973" v="6" actId="20577"/>
        <pc:sldMkLst>
          <pc:docMk/>
          <pc:sldMk cId="3502426578" sldId="289"/>
        </pc:sldMkLst>
        <pc:spChg chg="mod">
          <ac:chgData name="HABRAN Catherine" userId="2c6ea1e8-6ea4-4567-8aa5-29a697085b26" providerId="ADAL" clId="{5781C1FA-E4C3-4A64-9BDD-DC451459D97F}" dt="2024-12-10T13:04:44.973" v="6" actId="20577"/>
          <ac:spMkLst>
            <pc:docMk/>
            <pc:sldMk cId="3502426578" sldId="289"/>
            <ac:spMk id="4" creationId="{00000000-0000-0000-0000-000000000000}"/>
          </ac:spMkLst>
        </pc:spChg>
      </pc:sldChg>
      <pc:sldChg chg="modSp mod">
        <pc:chgData name="HABRAN Catherine" userId="2c6ea1e8-6ea4-4567-8aa5-29a697085b26" providerId="ADAL" clId="{5781C1FA-E4C3-4A64-9BDD-DC451459D97F}" dt="2024-12-10T13:04:48.778" v="8" actId="20577"/>
        <pc:sldMkLst>
          <pc:docMk/>
          <pc:sldMk cId="803880915" sldId="290"/>
        </pc:sldMkLst>
        <pc:spChg chg="mod">
          <ac:chgData name="HABRAN Catherine" userId="2c6ea1e8-6ea4-4567-8aa5-29a697085b26" providerId="ADAL" clId="{5781C1FA-E4C3-4A64-9BDD-DC451459D97F}" dt="2024-12-10T13:04:48.778" v="8" actId="20577"/>
          <ac:spMkLst>
            <pc:docMk/>
            <pc:sldMk cId="803880915" sldId="290"/>
            <ac:spMk id="4" creationId="{00000000-0000-0000-0000-000000000000}"/>
          </ac:spMkLst>
        </pc:spChg>
      </pc:sldChg>
      <pc:sldChg chg="addSp delSp modSp del mod modNotesTx">
        <pc:chgData name="HABRAN Catherine" userId="2c6ea1e8-6ea4-4567-8aa5-29a697085b26" providerId="ADAL" clId="{5781C1FA-E4C3-4A64-9BDD-DC451459D97F}" dt="2024-12-10T13:14:46.348" v="32" actId="2696"/>
        <pc:sldMkLst>
          <pc:docMk/>
          <pc:sldMk cId="1770594965" sldId="291"/>
        </pc:sldMkLst>
        <pc:spChg chg="mod">
          <ac:chgData name="HABRAN Catherine" userId="2c6ea1e8-6ea4-4567-8aa5-29a697085b26" providerId="ADAL" clId="{5781C1FA-E4C3-4A64-9BDD-DC451459D97F}" dt="2024-12-10T13:05:30.880" v="16" actId="20577"/>
          <ac:spMkLst>
            <pc:docMk/>
            <pc:sldMk cId="1770594965" sldId="291"/>
            <ac:spMk id="4" creationId="{00000000-0000-0000-0000-000000000000}"/>
          </ac:spMkLst>
        </pc:spChg>
        <pc:graphicFrameChg chg="add mod">
          <ac:chgData name="HABRAN Catherine" userId="2c6ea1e8-6ea4-4567-8aa5-29a697085b26" providerId="ADAL" clId="{5781C1FA-E4C3-4A64-9BDD-DC451459D97F}" dt="2024-12-10T13:09:21.238" v="21" actId="14100"/>
          <ac:graphicFrameMkLst>
            <pc:docMk/>
            <pc:sldMk cId="1770594965" sldId="291"/>
            <ac:graphicFrameMk id="3" creationId="{CCE9259A-3204-1B19-C477-205B372F8CD4}"/>
          </ac:graphicFrameMkLst>
        </pc:graphicFrameChg>
        <pc:graphicFrameChg chg="del">
          <ac:chgData name="HABRAN Catherine" userId="2c6ea1e8-6ea4-4567-8aa5-29a697085b26" providerId="ADAL" clId="{5781C1FA-E4C3-4A64-9BDD-DC451459D97F}" dt="2024-12-10T13:09:01.950" v="17" actId="478"/>
          <ac:graphicFrameMkLst>
            <pc:docMk/>
            <pc:sldMk cId="1770594965" sldId="291"/>
            <ac:graphicFrameMk id="6" creationId="{CCE9259A-3204-1B19-C477-205B372F8CD4}"/>
          </ac:graphicFrameMkLst>
        </pc:graphicFrameChg>
      </pc:sldChg>
      <pc:sldChg chg="addSp delSp modSp add mod modNotesTx">
        <pc:chgData name="HABRAN Catherine" userId="2c6ea1e8-6ea4-4567-8aa5-29a697085b26" providerId="ADAL" clId="{5781C1FA-E4C3-4A64-9BDD-DC451459D97F}" dt="2024-12-10T13:15:00.026" v="34" actId="20577"/>
        <pc:sldMkLst>
          <pc:docMk/>
          <pc:sldMk cId="1049558655" sldId="293"/>
        </pc:sldMkLst>
        <pc:spChg chg="mod">
          <ac:chgData name="HABRAN Catherine" userId="2c6ea1e8-6ea4-4567-8aa5-29a697085b26" providerId="ADAL" clId="{5781C1FA-E4C3-4A64-9BDD-DC451459D97F}" dt="2024-12-10T13:15:00.026" v="34" actId="20577"/>
          <ac:spMkLst>
            <pc:docMk/>
            <pc:sldMk cId="1049558655" sldId="293"/>
            <ac:spMk id="4" creationId="{00000000-0000-0000-0000-000000000000}"/>
          </ac:spMkLst>
        </pc:spChg>
        <pc:graphicFrameChg chg="del">
          <ac:chgData name="HABRAN Catherine" userId="2c6ea1e8-6ea4-4567-8aa5-29a697085b26" providerId="ADAL" clId="{5781C1FA-E4C3-4A64-9BDD-DC451459D97F}" dt="2024-12-10T13:13:31.140" v="23" actId="478"/>
          <ac:graphicFrameMkLst>
            <pc:docMk/>
            <pc:sldMk cId="1049558655" sldId="293"/>
            <ac:graphicFrameMk id="3" creationId="{CCE9259A-3204-1B19-C477-205B372F8CD4}"/>
          </ac:graphicFrameMkLst>
        </pc:graphicFrameChg>
        <pc:graphicFrameChg chg="add mod">
          <ac:chgData name="HABRAN Catherine" userId="2c6ea1e8-6ea4-4567-8aa5-29a697085b26" providerId="ADAL" clId="{5781C1FA-E4C3-4A64-9BDD-DC451459D97F}" dt="2024-12-10T13:13:40.670" v="24"/>
          <ac:graphicFrameMkLst>
            <pc:docMk/>
            <pc:sldMk cId="1049558655" sldId="293"/>
            <ac:graphicFrameMk id="6" creationId="{BA80B5FA-1A68-BE0E-7A71-4368ACB659F2}"/>
          </ac:graphicFrameMkLst>
        </pc:graphicFrameChg>
      </pc:sldChg>
    </pc:docChg>
  </pc:docChgLst>
  <pc:docChgLst>
    <pc:chgData name="Dina PETIT" userId="S::dina.petit_cfwb.be#ext#@leforem.onmicrosoft.com::93ea29f6-52ef-400d-bd30-f4dc9decc892" providerId="AD" clId="Web-{25ED7436-A54D-0DBE-87CB-2E611E397F57}"/>
    <pc:docChg chg="addSld delSld modSld">
      <pc:chgData name="Dina PETIT" userId="S::dina.petit_cfwb.be#ext#@leforem.onmicrosoft.com::93ea29f6-52ef-400d-bd30-f4dc9decc892" providerId="AD" clId="Web-{25ED7436-A54D-0DBE-87CB-2E611E397F57}" dt="2024-12-10T14:38:11.048" v="4" actId="20577"/>
      <pc:docMkLst>
        <pc:docMk/>
      </pc:docMkLst>
      <pc:sldChg chg="addSp modSp del">
        <pc:chgData name="Dina PETIT" userId="S::dina.petit_cfwb.be#ext#@leforem.onmicrosoft.com::93ea29f6-52ef-400d-bd30-f4dc9decc892" providerId="AD" clId="Web-{25ED7436-A54D-0DBE-87CB-2E611E397F57}" dt="2024-12-10T14:37:50.907" v="3"/>
        <pc:sldMkLst>
          <pc:docMk/>
          <pc:sldMk cId="685739040" sldId="276"/>
        </pc:sldMkLst>
        <pc:picChg chg="add mod">
          <ac:chgData name="Dina PETIT" userId="S::dina.petit_cfwb.be#ext#@leforem.onmicrosoft.com::93ea29f6-52ef-400d-bd30-f4dc9decc892" providerId="AD" clId="Web-{25ED7436-A54D-0DBE-87CB-2E611E397F57}" dt="2024-12-10T14:30:24.280" v="0"/>
          <ac:picMkLst>
            <pc:docMk/>
            <pc:sldMk cId="685739040" sldId="276"/>
            <ac:picMk id="2" creationId="{313D035E-F556-D17B-F199-8ECFDDC59200}"/>
          </ac:picMkLst>
        </pc:picChg>
      </pc:sldChg>
      <pc:sldChg chg="del">
        <pc:chgData name="Dina PETIT" userId="S::dina.petit_cfwb.be#ext#@leforem.onmicrosoft.com::93ea29f6-52ef-400d-bd30-f4dc9decc892" providerId="AD" clId="Web-{25ED7436-A54D-0DBE-87CB-2E611E397F57}" dt="2024-12-10T14:30:33.843" v="1"/>
        <pc:sldMkLst>
          <pc:docMk/>
          <pc:sldMk cId="356930180" sldId="286"/>
        </pc:sldMkLst>
      </pc:sldChg>
      <pc:sldChg chg="modSp add">
        <pc:chgData name="Dina PETIT" userId="S::dina.petit_cfwb.be#ext#@leforem.onmicrosoft.com::93ea29f6-52ef-400d-bd30-f4dc9decc892" providerId="AD" clId="Web-{25ED7436-A54D-0DBE-87CB-2E611E397F57}" dt="2024-12-10T14:38:11.048" v="4" actId="20577"/>
        <pc:sldMkLst>
          <pc:docMk/>
          <pc:sldMk cId="3357681750" sldId="293"/>
        </pc:sldMkLst>
        <pc:spChg chg="mod">
          <ac:chgData name="Dina PETIT" userId="S::dina.petit_cfwb.be#ext#@leforem.onmicrosoft.com::93ea29f6-52ef-400d-bd30-f4dc9decc892" providerId="AD" clId="Web-{25ED7436-A54D-0DBE-87CB-2E611E397F57}" dt="2024-12-10T14:38:11.048" v="4" actId="20577"/>
          <ac:spMkLst>
            <pc:docMk/>
            <pc:sldMk cId="3357681750" sldId="293"/>
            <ac:spMk id="7" creationId="{00000000-0000-0000-0000-000000000000}"/>
          </ac:spMkLst>
        </pc:spChg>
      </pc:sldChg>
    </pc:docChg>
  </pc:docChgLst>
  <pc:docChgLst>
    <pc:chgData name="PIRSON Julie" userId="0ef37ec8-dd5e-419d-a529-55b6967bc9df" providerId="ADAL" clId="{C10D2874-73C0-4CF0-93BF-8E2D9042AA8F}"/>
    <pc:docChg chg="custSel addSld modSld">
      <pc:chgData name="PIRSON Julie" userId="0ef37ec8-dd5e-419d-a529-55b6967bc9df" providerId="ADAL" clId="{C10D2874-73C0-4CF0-93BF-8E2D9042AA8F}" dt="2024-12-09T08:37:28.939" v="172" actId="403"/>
      <pc:docMkLst>
        <pc:docMk/>
      </pc:docMkLst>
      <pc:sldChg chg="modSp mod">
        <pc:chgData name="PIRSON Julie" userId="0ef37ec8-dd5e-419d-a529-55b6967bc9df" providerId="ADAL" clId="{C10D2874-73C0-4CF0-93BF-8E2D9042AA8F}" dt="2024-12-09T08:37:28.939" v="172" actId="403"/>
        <pc:sldMkLst>
          <pc:docMk/>
          <pc:sldMk cId="2939157238" sldId="256"/>
        </pc:sldMkLst>
        <pc:spChg chg="mod">
          <ac:chgData name="PIRSON Julie" userId="0ef37ec8-dd5e-419d-a529-55b6967bc9df" providerId="ADAL" clId="{C10D2874-73C0-4CF0-93BF-8E2D9042AA8F}" dt="2024-12-09T08:37:28.939" v="172" actId="403"/>
          <ac:spMkLst>
            <pc:docMk/>
            <pc:sldMk cId="2939157238" sldId="256"/>
            <ac:spMk id="2" creationId="{00000000-0000-0000-0000-000000000000}"/>
          </ac:spMkLst>
        </pc:spChg>
        <pc:spChg chg="mod">
          <ac:chgData name="PIRSON Julie" userId="0ef37ec8-dd5e-419d-a529-55b6967bc9df" providerId="ADAL" clId="{C10D2874-73C0-4CF0-93BF-8E2D9042AA8F}" dt="2024-12-09T08:37:18.965" v="169" actId="20577"/>
          <ac:spMkLst>
            <pc:docMk/>
            <pc:sldMk cId="2939157238" sldId="256"/>
            <ac:spMk id="6" creationId="{00000000-0000-0000-0000-000000000000}"/>
          </ac:spMkLst>
        </pc:spChg>
      </pc:sldChg>
      <pc:sldChg chg="addSp delSp modSp new mod">
        <pc:chgData name="PIRSON Julie" userId="0ef37ec8-dd5e-419d-a529-55b6967bc9df" providerId="ADAL" clId="{C10D2874-73C0-4CF0-93BF-8E2D9042AA8F}" dt="2024-12-09T08:35:24.513" v="143" actId="14100"/>
        <pc:sldMkLst>
          <pc:docMk/>
          <pc:sldMk cId="4261152785" sldId="292"/>
        </pc:sldMkLst>
        <pc:spChg chg="mod">
          <ac:chgData name="PIRSON Julie" userId="0ef37ec8-dd5e-419d-a529-55b6967bc9df" providerId="ADAL" clId="{C10D2874-73C0-4CF0-93BF-8E2D9042AA8F}" dt="2024-12-09T08:35:05.660" v="137" actId="1076"/>
          <ac:spMkLst>
            <pc:docMk/>
            <pc:sldMk cId="4261152785" sldId="292"/>
            <ac:spMk id="2" creationId="{EB9E6B19-3FD0-B207-A9FA-080259E2D36F}"/>
          </ac:spMkLst>
        </pc:spChg>
        <pc:spChg chg="del">
          <ac:chgData name="PIRSON Julie" userId="0ef37ec8-dd5e-419d-a529-55b6967bc9df" providerId="ADAL" clId="{C10D2874-73C0-4CF0-93BF-8E2D9042AA8F}" dt="2024-12-09T08:32:10.969" v="38" actId="478"/>
          <ac:spMkLst>
            <pc:docMk/>
            <pc:sldMk cId="4261152785" sldId="292"/>
            <ac:spMk id="3" creationId="{B4AF529D-7C9B-9E33-1608-78BE752A5F9A}"/>
          </ac:spMkLst>
        </pc:spChg>
        <pc:picChg chg="add mod">
          <ac:chgData name="PIRSON Julie" userId="0ef37ec8-dd5e-419d-a529-55b6967bc9df" providerId="ADAL" clId="{C10D2874-73C0-4CF0-93BF-8E2D9042AA8F}" dt="2024-12-09T08:35:24.513" v="143" actId="14100"/>
          <ac:picMkLst>
            <pc:docMk/>
            <pc:sldMk cId="4261152785" sldId="292"/>
            <ac:picMk id="1026" creationId="{BFDD74C2-A948-01C5-CD5A-59666AC5E581}"/>
          </ac:picMkLst>
        </pc:picChg>
        <pc:picChg chg="add mod">
          <ac:chgData name="PIRSON Julie" userId="0ef37ec8-dd5e-419d-a529-55b6967bc9df" providerId="ADAL" clId="{C10D2874-73C0-4CF0-93BF-8E2D9042AA8F}" dt="2024-12-09T08:35:15.771" v="141" actId="1076"/>
          <ac:picMkLst>
            <pc:docMk/>
            <pc:sldMk cId="4261152785" sldId="292"/>
            <ac:picMk id="1028" creationId="{55BAAEBD-7832-48DC-D4A7-437AA1A76CF5}"/>
          </ac:picMkLst>
        </pc:picChg>
        <pc:picChg chg="add mod">
          <ac:chgData name="PIRSON Julie" userId="0ef37ec8-dd5e-419d-a529-55b6967bc9df" providerId="ADAL" clId="{C10D2874-73C0-4CF0-93BF-8E2D9042AA8F}" dt="2024-12-09T08:35:18.560" v="142" actId="1076"/>
          <ac:picMkLst>
            <pc:docMk/>
            <pc:sldMk cId="4261152785" sldId="292"/>
            <ac:picMk id="1030" creationId="{9591DB71-4399-E9FD-B8FF-6978A400769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wb365-my.sharepoint.com/personal/petidi01_cfwb_be/Documents/Documents/transfert%20PC%20N&#233;o%203/IPIEQ%20Dina/IBEFE/services%20aux%20personnes/donn&#233;es%20petite%20enfance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eforem.sharepoint.com/sites/IBEFE/Lux/Docs/Dossiers%20de%20l'&#233;quipe/Cath%20H/Commandes%20ext&#233;rieures/Petite%20enfance%20HERS%20ARES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Nombre d'inscrits dans les écoles secondaires du bassin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'[données petite enfance 2024.xlsx]Feuil2'!$M$1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[1]Feuil2!$L$2:$L$3</c:f>
              <c:strCache>
                <c:ptCount val="2"/>
                <c:pt idx="0">
                  <c:v>Agent d'éducation (6e)</c:v>
                </c:pt>
                <c:pt idx="1">
                  <c:v>Puériculteur (7e)</c:v>
                </c:pt>
              </c:strCache>
            </c:strRef>
          </c:cat>
          <c:val>
            <c:numRef>
              <c:f>[1]Feuil2!$M$2:$M$3</c:f>
              <c:numCache>
                <c:formatCode>General</c:formatCode>
                <c:ptCount val="2"/>
                <c:pt idx="0">
                  <c:v>212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0-4552-9260-25BD50F17539}"/>
            </c:ext>
          </c:extLst>
        </c:ser>
        <c:ser>
          <c:idx val="1"/>
          <c:order val="1"/>
          <c:tx>
            <c:strRef>
              <c:f>'[données petite enfance 2024.xlsx]Feuil2'!$N$1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[1]Feuil2!$L$2:$L$3</c:f>
              <c:strCache>
                <c:ptCount val="2"/>
                <c:pt idx="0">
                  <c:v>Agent d'éducation (6e)</c:v>
                </c:pt>
                <c:pt idx="1">
                  <c:v>Puériculteur (7e)</c:v>
                </c:pt>
              </c:strCache>
            </c:strRef>
          </c:cat>
          <c:val>
            <c:numRef>
              <c:f>[1]Feuil2!$N$2:$N$3</c:f>
              <c:numCache>
                <c:formatCode>General</c:formatCode>
                <c:ptCount val="2"/>
                <c:pt idx="0">
                  <c:v>224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0-4552-9260-25BD50F17539}"/>
            </c:ext>
          </c:extLst>
        </c:ser>
        <c:ser>
          <c:idx val="2"/>
          <c:order val="2"/>
          <c:tx>
            <c:strRef>
              <c:f>'[données petite enfance 2024.xlsx]Feuil2'!$O$1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[1]Feuil2!$L$2:$L$3</c:f>
              <c:strCache>
                <c:ptCount val="2"/>
                <c:pt idx="0">
                  <c:v>Agent d'éducation (6e)</c:v>
                </c:pt>
                <c:pt idx="1">
                  <c:v>Puériculteur (7e)</c:v>
                </c:pt>
              </c:strCache>
            </c:strRef>
          </c:cat>
          <c:val>
            <c:numRef>
              <c:f>[1]Feuil2!$O$2:$O$3</c:f>
              <c:numCache>
                <c:formatCode>General</c:formatCode>
                <c:ptCount val="2"/>
                <c:pt idx="0">
                  <c:v>150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C0-4552-9260-25BD50F17539}"/>
            </c:ext>
          </c:extLst>
        </c:ser>
        <c:ser>
          <c:idx val="3"/>
          <c:order val="3"/>
          <c:tx>
            <c:strRef>
              <c:f>'[données petite enfance 2024.xlsx]Feuil2'!$P$1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[1]Feuil2!$L$2:$L$3</c:f>
              <c:strCache>
                <c:ptCount val="2"/>
                <c:pt idx="0">
                  <c:v>Agent d'éducation (6e)</c:v>
                </c:pt>
                <c:pt idx="1">
                  <c:v>Puériculteur (7e)</c:v>
                </c:pt>
              </c:strCache>
            </c:strRef>
          </c:cat>
          <c:val>
            <c:numRef>
              <c:f>[1]Feuil2!$P$2:$P$3</c:f>
              <c:numCache>
                <c:formatCode>General</c:formatCode>
                <c:ptCount val="2"/>
                <c:pt idx="0">
                  <c:v>170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C0-4552-9260-25BD50F17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00832"/>
        <c:axId val="86603712"/>
      </c:barChart>
      <c:catAx>
        <c:axId val="866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6603712"/>
        <c:crosses val="autoZero"/>
        <c:auto val="1"/>
        <c:lblAlgn val="ctr"/>
        <c:lblOffset val="100"/>
        <c:noMultiLvlLbl val="0"/>
      </c:catAx>
      <c:valAx>
        <c:axId val="8660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660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Nombre d'inscrits dans les établissements supérieurs</a:t>
            </a:r>
            <a:r>
              <a:rPr lang="fr-BE" baseline="0"/>
              <a:t> du Bassin Luxembourg - Petite enfance</a:t>
            </a:r>
            <a:endParaRPr lang="fr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'[Petite enfance HERS ARES 2024.xlsx]HERS_Henallux'!$A$26</c:f>
              <c:strCache>
                <c:ptCount val="1"/>
                <c:pt idx="0">
                  <c:v>21-22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'[Petite enfance HERS ARES 2024.xlsx]HERS_Henallux'!$B$25:$F$25</c:f>
              <c:strCache>
                <c:ptCount val="5"/>
                <c:pt idx="0">
                  <c:v>Accueil et éducation du jeune enfant</c:v>
                </c:pt>
                <c:pt idx="1">
                  <c:v>Educateur spécialisé</c:v>
                </c:pt>
                <c:pt idx="2">
                  <c:v>Instituteur préscolaire - section 1 
HERS - HENALLUX</c:v>
                </c:pt>
                <c:pt idx="3">
                  <c:v>Assistant social</c:v>
                </c:pt>
                <c:pt idx="4">
                  <c:v>Infirmier responsable de soins généraux</c:v>
                </c:pt>
              </c:strCache>
            </c:strRef>
          </c:cat>
          <c:val>
            <c:numRef>
              <c:f>'[Petite enfance HERS ARES 2024.xlsx]HERS_Henallux'!$B$26:$F$26</c:f>
              <c:numCache>
                <c:formatCode>General</c:formatCode>
                <c:ptCount val="5"/>
                <c:pt idx="1">
                  <c:v>314</c:v>
                </c:pt>
                <c:pt idx="2">
                  <c:v>247</c:v>
                </c:pt>
                <c:pt idx="3">
                  <c:v>250</c:v>
                </c:pt>
                <c:pt idx="4">
                  <c:v>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5-4F93-8CFC-F8A0A55E7D12}"/>
            </c:ext>
          </c:extLst>
        </c:ser>
        <c:ser>
          <c:idx val="1"/>
          <c:order val="1"/>
          <c:tx>
            <c:strRef>
              <c:f>'[Petite enfance HERS ARES 2024.xlsx]HERS_Henallux'!$A$27</c:f>
              <c:strCache>
                <c:ptCount val="1"/>
                <c:pt idx="0">
                  <c:v>22-23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'[Petite enfance HERS ARES 2024.xlsx]HERS_Henallux'!$B$25:$F$25</c:f>
              <c:strCache>
                <c:ptCount val="5"/>
                <c:pt idx="0">
                  <c:v>Accueil et éducation du jeune enfant</c:v>
                </c:pt>
                <c:pt idx="1">
                  <c:v>Educateur spécialisé</c:v>
                </c:pt>
                <c:pt idx="2">
                  <c:v>Instituteur préscolaire - section 1 
HERS - HENALLUX</c:v>
                </c:pt>
                <c:pt idx="3">
                  <c:v>Assistant social</c:v>
                </c:pt>
                <c:pt idx="4">
                  <c:v>Infirmier responsable de soins généraux</c:v>
                </c:pt>
              </c:strCache>
            </c:strRef>
          </c:cat>
          <c:val>
            <c:numRef>
              <c:f>'[Petite enfance HERS ARES 2024.xlsx]HERS_Henallux'!$B$27:$F$27</c:f>
              <c:numCache>
                <c:formatCode>General</c:formatCode>
                <c:ptCount val="5"/>
                <c:pt idx="1">
                  <c:v>288</c:v>
                </c:pt>
                <c:pt idx="2">
                  <c:v>230</c:v>
                </c:pt>
                <c:pt idx="3">
                  <c:v>282</c:v>
                </c:pt>
                <c:pt idx="4">
                  <c:v>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5-4F93-8CFC-F8A0A55E7D12}"/>
            </c:ext>
          </c:extLst>
        </c:ser>
        <c:ser>
          <c:idx val="2"/>
          <c:order val="2"/>
          <c:tx>
            <c:strRef>
              <c:f>'[Petite enfance HERS ARES 2024.xlsx]HERS_Henallux'!$A$28</c:f>
              <c:strCache>
                <c:ptCount val="1"/>
                <c:pt idx="0">
                  <c:v>23-24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'[Petite enfance HERS ARES 2024.xlsx]HERS_Henallux'!$B$25:$F$25</c:f>
              <c:strCache>
                <c:ptCount val="5"/>
                <c:pt idx="0">
                  <c:v>Accueil et éducation du jeune enfant</c:v>
                </c:pt>
                <c:pt idx="1">
                  <c:v>Educateur spécialisé</c:v>
                </c:pt>
                <c:pt idx="2">
                  <c:v>Instituteur préscolaire - section 1 
HERS - HENALLUX</c:v>
                </c:pt>
                <c:pt idx="3">
                  <c:v>Assistant social</c:v>
                </c:pt>
                <c:pt idx="4">
                  <c:v>Infirmier responsable de soins généraux</c:v>
                </c:pt>
              </c:strCache>
            </c:strRef>
          </c:cat>
          <c:val>
            <c:numRef>
              <c:f>'[Petite enfance HERS ARES 2024.xlsx]HERS_Henallux'!$B$28:$F$28</c:f>
              <c:numCache>
                <c:formatCode>General</c:formatCode>
                <c:ptCount val="5"/>
                <c:pt idx="0">
                  <c:v>28</c:v>
                </c:pt>
                <c:pt idx="1">
                  <c:v>269</c:v>
                </c:pt>
                <c:pt idx="2">
                  <c:v>188</c:v>
                </c:pt>
                <c:pt idx="3">
                  <c:v>333</c:v>
                </c:pt>
                <c:pt idx="4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75-4F93-8CFC-F8A0A55E7D12}"/>
            </c:ext>
          </c:extLst>
        </c:ser>
        <c:ser>
          <c:idx val="3"/>
          <c:order val="3"/>
          <c:tx>
            <c:strRef>
              <c:f>'[Petite enfance HERS ARES 2024.xlsx]HERS_Henallux'!$A$29</c:f>
              <c:strCache>
                <c:ptCount val="1"/>
                <c:pt idx="0">
                  <c:v>24-25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'[Petite enfance HERS ARES 2024.xlsx]HERS_Henallux'!$B$25:$F$25</c:f>
              <c:strCache>
                <c:ptCount val="5"/>
                <c:pt idx="0">
                  <c:v>Accueil et éducation du jeune enfant</c:v>
                </c:pt>
                <c:pt idx="1">
                  <c:v>Educateur spécialisé</c:v>
                </c:pt>
                <c:pt idx="2">
                  <c:v>Instituteur préscolaire - section 1 
HERS - HENALLUX</c:v>
                </c:pt>
                <c:pt idx="3">
                  <c:v>Assistant social</c:v>
                </c:pt>
                <c:pt idx="4">
                  <c:v>Infirmier responsable de soins généraux</c:v>
                </c:pt>
              </c:strCache>
            </c:strRef>
          </c:cat>
          <c:val>
            <c:numRef>
              <c:f>'[Petite enfance HERS ARES 2024.xlsx]HERS_Henallux'!$B$29:$F$29</c:f>
              <c:numCache>
                <c:formatCode>General</c:formatCode>
                <c:ptCount val="5"/>
                <c:pt idx="0">
                  <c:v>35</c:v>
                </c:pt>
                <c:pt idx="1">
                  <c:v>261</c:v>
                </c:pt>
                <c:pt idx="2">
                  <c:v>165</c:v>
                </c:pt>
                <c:pt idx="4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75-4F93-8CFC-F8A0A55E7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0362256"/>
        <c:axId val="670360816"/>
      </c:barChart>
      <c:catAx>
        <c:axId val="67036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0360816"/>
        <c:crosses val="autoZero"/>
        <c:auto val="1"/>
        <c:lblAlgn val="ctr"/>
        <c:lblOffset val="100"/>
        <c:noMultiLvlLbl val="0"/>
      </c:catAx>
      <c:valAx>
        <c:axId val="67036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036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FB9B9-2D3A-48D1-82ED-D71897E38E3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E3AF2-BACC-4E01-B838-86E9E211CFF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298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E3AF2-BACC-4E01-B838-86E9E211CFF3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589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Alors que sur la période précédente (2017-2022) la fréquentation connaissait une stabilité relative, sur la dernière période étudiée 2020-2024, on note une diminution de la fréquentation. (-20% agent d’éducation et -28% puériculteur). Il s’agit d’une tendance marquée de manière générale dans l’enseignement qualifiant tous secteurs confondus.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14BDB-A319-42A9-BA9F-D05FBD8746DF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44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 b="1">
                <a:cs typeface="Calibri Light"/>
              </a:rPr>
              <a:t>Directeur</a:t>
            </a:r>
            <a:r>
              <a:rPr lang="fr-BE" b="1">
                <a:cs typeface="Calibri Light"/>
              </a:rPr>
              <a:t>· </a:t>
            </a:r>
            <a:r>
              <a:rPr lang="fr-BE" altLang="fr-FR" b="1" err="1">
                <a:cs typeface="Calibri Light"/>
              </a:rPr>
              <a:t>rice</a:t>
            </a:r>
            <a:r>
              <a:rPr lang="fr-BE" altLang="fr-FR" b="1">
                <a:cs typeface="Calibri Light"/>
              </a:rPr>
              <a:t> de maison d’enfants </a:t>
            </a:r>
            <a:r>
              <a:rPr lang="fr-BE" altLang="fr-FR">
                <a:cs typeface="Calibri"/>
              </a:rPr>
              <a:t>Inscrits : </a:t>
            </a:r>
            <a:r>
              <a:rPr lang="fr-BE" altLang="fr-FR" i="1">
                <a:cs typeface="Calibri"/>
              </a:rPr>
              <a:t>4</a:t>
            </a:r>
            <a:r>
              <a:rPr lang="fr-BE" altLang="fr-FR">
                <a:cs typeface="Calibri"/>
              </a:rPr>
              <a:t> (en 2019-20) - n’existe plus depuis lors </a:t>
            </a:r>
            <a:r>
              <a:rPr lang="fr-BE" altLang="fr-FR" err="1">
                <a:cs typeface="Calibri"/>
              </a:rPr>
              <a:t>pcq</a:t>
            </a:r>
            <a:r>
              <a:rPr lang="fr-BE" altLang="fr-FR">
                <a:cs typeface="Calibri"/>
              </a:rPr>
              <a:t> nécessité d’avoir le CESS.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>
                <a:cs typeface="Calibri"/>
              </a:rPr>
              <a:t>MARCHE 	23-24 : 14 inscrits; 24-25 : 20 inscrits (données centre de formation via appel tél.)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>
                <a:cs typeface="Calibri"/>
              </a:rPr>
              <a:t>ARLON 	23-24: 19 inscrits ; 24-25: 16 inscrits</a:t>
            </a:r>
            <a:endParaRPr lang="fr-BE" altLang="fr-FR">
              <a:cs typeface="Calibri" panose="020F0502020204030204" pitchFamily="34" charset="0"/>
            </a:endParaRPr>
          </a:p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E3AF2-BACC-4E01-B838-86E9E211CFF3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075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Educateur: -17% de 21-22 à 24-25</a:t>
            </a:r>
          </a:p>
          <a:p>
            <a:r>
              <a:rPr lang="fr-BE"/>
              <a:t>Instit préscolaire: -33% de 21-22 à 24-25</a:t>
            </a:r>
          </a:p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E3AF2-BACC-4E01-B838-86E9E211CFF3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549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494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705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087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1627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091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5860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062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102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570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997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69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105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269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21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785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591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434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233D471-98CA-413F-A4D4-B9BAB677B1F9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2080205-1056-4E08-A878-D7744E76B7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618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9" y="695458"/>
            <a:ext cx="1487305" cy="179016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5615189" y="1249251"/>
            <a:ext cx="562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000">
                <a:solidFill>
                  <a:schemeClr val="bg1"/>
                </a:solidFill>
                <a:latin typeface="Calibri" panose="020F0502020204030204" pitchFamily="34" charset="0"/>
              </a:rPr>
              <a:t>12 décembre 2024</a:t>
            </a:r>
          </a:p>
        </p:txBody>
      </p:sp>
      <p:sp>
        <p:nvSpPr>
          <p:cNvPr id="8" name="Organigramme : Document 7"/>
          <p:cNvSpPr/>
          <p:nvPr/>
        </p:nvSpPr>
        <p:spPr>
          <a:xfrm rot="10800000">
            <a:off x="0" y="3679700"/>
            <a:ext cx="12192000" cy="3178299"/>
          </a:xfrm>
          <a:prstGeom prst="flowChartDocumen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166883" y="2485623"/>
            <a:ext cx="99969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00">
              <a:latin typeface="Calibri" panose="020F0502020204030204" pitchFamily="34" charset="0"/>
            </a:endParaRPr>
          </a:p>
          <a:p>
            <a:pPr algn="ctr"/>
            <a:r>
              <a:rPr lang="fr-BE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 secteur de l’accueil de la petite enfance </a:t>
            </a:r>
          </a:p>
          <a:p>
            <a:pPr algn="ctr"/>
            <a:r>
              <a:rPr lang="fr-BE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 province de Luxembourg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18513" y="4962815"/>
            <a:ext cx="5786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>
                <a:solidFill>
                  <a:schemeClr val="bg1"/>
                </a:solidFill>
              </a:rPr>
              <a:t>Offre d’enseignement et </a:t>
            </a:r>
            <a:br>
              <a:rPr lang="fr-BE" sz="2800">
                <a:solidFill>
                  <a:schemeClr val="bg1"/>
                </a:solidFill>
              </a:rPr>
            </a:br>
            <a:r>
              <a:rPr lang="fr-BE" sz="2800">
                <a:solidFill>
                  <a:schemeClr val="bg1"/>
                </a:solidFill>
              </a:rPr>
              <a:t>de formation</a:t>
            </a:r>
          </a:p>
        </p:txBody>
      </p:sp>
    </p:spTree>
    <p:extLst>
      <p:ext uri="{BB962C8B-B14F-4D97-AF65-F5344CB8AC3E}">
        <p14:creationId xmlns:p14="http://schemas.microsoft.com/office/powerpoint/2010/main" val="293915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E6B19-3FD0-B207-A9FA-080259E2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21" y="881201"/>
            <a:ext cx="9365784" cy="706964"/>
          </a:xfrm>
        </p:spPr>
        <p:txBody>
          <a:bodyPr/>
          <a:lstStyle/>
          <a:p>
            <a:pPr algn="ctr"/>
            <a:r>
              <a:rPr lang="fr-BE"/>
              <a:t>Le descriptif des métiers, les titres requis et l’offre de formations de notre territoire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DD74C2-A948-01C5-CD5A-59666AC5E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2" t="19326" r="3343" b="15356"/>
          <a:stretch/>
        </p:blipFill>
        <p:spPr bwMode="auto">
          <a:xfrm rot="21316976">
            <a:off x="485289" y="1970528"/>
            <a:ext cx="3264796" cy="4621595"/>
          </a:xfrm>
          <a:prstGeom prst="rect">
            <a:avLst/>
          </a:prstGeom>
          <a:noFill/>
          <a:ln>
            <a:solidFill>
              <a:srgbClr val="99003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BAAEBD-7832-48DC-D4A7-437AA1A76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5" t="19476" r="3342" b="15655"/>
          <a:stretch/>
        </p:blipFill>
        <p:spPr bwMode="auto">
          <a:xfrm rot="247088">
            <a:off x="5380870" y="2316850"/>
            <a:ext cx="6236413" cy="2917711"/>
          </a:xfrm>
          <a:prstGeom prst="rect">
            <a:avLst/>
          </a:prstGeom>
          <a:noFill/>
          <a:ln>
            <a:solidFill>
              <a:srgbClr val="99003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591DB71-4399-E9FD-B8FF-6978A4007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t="19775" r="30223" b="15355"/>
          <a:stretch/>
        </p:blipFill>
        <p:spPr bwMode="auto">
          <a:xfrm rot="20975727">
            <a:off x="4234126" y="3551529"/>
            <a:ext cx="2100056" cy="3061699"/>
          </a:xfrm>
          <a:prstGeom prst="rect">
            <a:avLst/>
          </a:prstGeom>
          <a:noFill/>
          <a:ln>
            <a:solidFill>
              <a:srgbClr val="99003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5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516CA-6387-4FD0-9E40-D36CE278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Enseignement secondaire qualifiant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96259" y="3101957"/>
            <a:ext cx="4198265" cy="25391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BE" altLang="fr-FR" sz="2000" b="1" i="0" strike="noStrike" cap="none" normalizeH="0" baseline="0">
                <a:ln>
                  <a:noFill/>
                </a:ln>
                <a:effectLst/>
                <a:latin typeface="+mj-lt"/>
                <a:cs typeface="Calibri Light" panose="020F0302020204030204" pitchFamily="34" charset="0"/>
              </a:rPr>
              <a:t>Puériculteur</a:t>
            </a:r>
            <a:r>
              <a:rPr kumimoji="0" lang="fr-BE" altLang="fr-FR" sz="2000" b="1" i="0" strike="noStrike" cap="none" normalizeH="0" baseline="0">
                <a:ln>
                  <a:noFill/>
                </a:ln>
                <a:effectLst/>
                <a:latin typeface="+mj-lt"/>
                <a:cs typeface="Calibri" panose="020F0502020204030204" pitchFamily="34" charset="0"/>
              </a:rPr>
              <a:t>· </a:t>
            </a:r>
            <a:r>
              <a:rPr kumimoji="0" lang="fr-BE" altLang="fr-FR" sz="2000" b="1" i="0" strike="noStrike" cap="none" normalizeH="0" baseline="0" err="1">
                <a:ln>
                  <a:noFill/>
                </a:ln>
                <a:effectLst/>
                <a:latin typeface="+mj-lt"/>
                <a:cs typeface="Calibri" panose="020F0502020204030204" pitchFamily="34" charset="0"/>
              </a:rPr>
              <a:t>rice</a:t>
            </a:r>
            <a:r>
              <a:rPr kumimoji="0" lang="fr-BE" altLang="fr-FR" sz="2000" b="1" i="0" strike="noStrike" cap="none" normalizeH="0" baseline="0">
                <a:ln>
                  <a:noFill/>
                </a:ln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kumimoji="0" lang="fr-BE" altLang="fr-FR" sz="2000" i="0" strike="noStrike" cap="none" normalizeH="0" baseline="0">
                <a:ln>
                  <a:noFill/>
                </a:ln>
                <a:effectLst/>
                <a:latin typeface="+mj-lt"/>
                <a:cs typeface="Calibri" panose="020F0502020204030204" pitchFamily="34" charset="0"/>
              </a:rPr>
              <a:t>(7</a:t>
            </a:r>
            <a:r>
              <a:rPr kumimoji="0" lang="fr-BE" altLang="fr-FR" sz="2000" i="0" strike="noStrike" cap="none" normalizeH="0" baseline="30000">
                <a:ln>
                  <a:noFill/>
                </a:ln>
                <a:effectLst/>
                <a:latin typeface="+mj-lt"/>
                <a:cs typeface="Calibri" panose="020F0502020204030204" pitchFamily="34" charset="0"/>
              </a:rPr>
              <a:t>ème</a:t>
            </a:r>
            <a:r>
              <a:rPr kumimoji="0" lang="fr-BE" altLang="fr-FR" sz="2000" i="0" strike="noStrike" cap="none" normalizeH="0" baseline="0">
                <a:ln>
                  <a:noFill/>
                </a:ln>
                <a:effectLst/>
                <a:latin typeface="+mj-lt"/>
                <a:cs typeface="Calibri" panose="020F0502020204030204" pitchFamily="34" charset="0"/>
              </a:rPr>
              <a:t> 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altLang="fr-FR" sz="2000">
                <a:latin typeface="+mj-lt"/>
                <a:cs typeface="Calibri" panose="020F0502020204030204" pitchFamily="34" charset="0"/>
              </a:rPr>
              <a:t>6 écoles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2000" i="0" strike="noStrike" cap="none" normalizeH="0" baseline="0">
                <a:ln>
                  <a:noFill/>
                </a:ln>
                <a:effectLst/>
                <a:latin typeface="+mj-lt"/>
                <a:cs typeface="Calibri" panose="020F0502020204030204" pitchFamily="34" charset="0"/>
              </a:rPr>
              <a:t>Fréquentation : 54 élèves </a:t>
            </a:r>
            <a:endParaRPr kumimoji="0" lang="fr-BE" altLang="fr-FR" sz="2000" i="0" strike="noStrike" cap="none" normalizeH="0" baseline="0">
              <a:ln>
                <a:noFill/>
              </a:ln>
              <a:effectLst/>
              <a:latin typeface="+mj-lt"/>
              <a:cs typeface="Calibri Light" panose="020F0302020204030204" pitchFamily="34" charset="0"/>
            </a:endParaRPr>
          </a:p>
          <a:p>
            <a:endParaRPr lang="fr-BE" sz="200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>
                <a:latin typeface="+mj-lt"/>
              </a:rPr>
              <a:t>Agent</a:t>
            </a:r>
            <a:r>
              <a:rPr lang="fr-BE" altLang="fr-FR" sz="2000" b="1">
                <a:latin typeface="+mj-lt"/>
                <a:cs typeface="Calibri" panose="020F0502020204030204" pitchFamily="34" charset="0"/>
              </a:rPr>
              <a:t>· e</a:t>
            </a:r>
            <a:r>
              <a:rPr lang="fr-BE" sz="2000" b="1">
                <a:latin typeface="+mj-lt"/>
              </a:rPr>
              <a:t> d’éducation </a:t>
            </a:r>
            <a:r>
              <a:rPr lang="fr-BE" sz="2000">
                <a:latin typeface="+mj-lt"/>
              </a:rPr>
              <a:t>(6</a:t>
            </a:r>
            <a:r>
              <a:rPr lang="fr-BE" sz="2000" baseline="30000">
                <a:latin typeface="+mj-lt"/>
              </a:rPr>
              <a:t>ème</a:t>
            </a:r>
            <a:r>
              <a:rPr lang="fr-BE" sz="2000">
                <a:latin typeface="+mj-lt"/>
              </a:rPr>
              <a:t> TQ)</a:t>
            </a:r>
          </a:p>
          <a:p>
            <a:r>
              <a:rPr lang="fr-BE" sz="2000">
                <a:latin typeface="+mj-lt"/>
              </a:rPr>
              <a:t>8 écoles</a:t>
            </a:r>
          </a:p>
          <a:p>
            <a:r>
              <a:rPr lang="fr-BE" sz="2000">
                <a:latin typeface="+mj-lt"/>
              </a:rPr>
              <a:t>Fréquentation : 170 élèves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1600" i="1" strike="noStrike" cap="none" normalizeH="0" baseline="0">
              <a:ln>
                <a:noFill/>
              </a:ln>
              <a:solidFill>
                <a:srgbClr val="ED7D3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57906" y="2143545"/>
            <a:ext cx="2090637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i="1">
                <a:latin typeface="Century Gothic"/>
                <a:cs typeface="Calibri Light"/>
              </a:rPr>
              <a:t>Données 2023-24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BE" i="1">
                <a:latin typeface="Calibri Light"/>
                <a:ea typeface="+mn-lt"/>
                <a:cs typeface="+mn-lt"/>
              </a:rPr>
              <a:t>Source: BD OQMT</a:t>
            </a:r>
            <a:endParaRPr lang="fr-BE">
              <a:latin typeface="Calibri Light"/>
              <a:cs typeface="Calibri Light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56511180-4C73-44E9-A11B-08F91F00B3C0}"/>
              </a:ext>
            </a:extLst>
          </p:cNvPr>
          <p:cNvGraphicFramePr>
            <a:graphicFrameLocks/>
          </p:cNvGraphicFramePr>
          <p:nvPr/>
        </p:nvGraphicFramePr>
        <p:xfrm>
          <a:off x="6273229" y="3006603"/>
          <a:ext cx="4581525" cy="272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768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516CA-6387-4FD0-9E40-D36CE278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Enseignement de promotion sociale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91496" y="3130994"/>
            <a:ext cx="6826046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 b="1">
                <a:cs typeface="Calibri Light"/>
              </a:rPr>
              <a:t>Auxiliaire petite enfance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>
                <a:cs typeface="Calibri Light"/>
              </a:rPr>
              <a:t>3 écoles (à partir de janvier 2023)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>
              <a:cs typeface="Calibri Light" panose="020F03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 b="1">
                <a:cs typeface="Calibri Light"/>
              </a:rPr>
              <a:t>Éducateur</a:t>
            </a:r>
            <a:r>
              <a:rPr lang="fr-BE" b="1">
                <a:cs typeface="Calibri Light"/>
              </a:rPr>
              <a:t>· </a:t>
            </a:r>
            <a:r>
              <a:rPr lang="fr-BE" altLang="fr-FR" b="1" err="1">
                <a:cs typeface="Calibri Light"/>
              </a:rPr>
              <a:t>rice</a:t>
            </a:r>
            <a:r>
              <a:rPr lang="fr-BE" altLang="fr-FR" b="1">
                <a:cs typeface="Calibri Light"/>
              </a:rPr>
              <a:t> A2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>
                <a:cs typeface="Calibri Light"/>
              </a:rPr>
              <a:t>3 écoles (à partir de septembre 2024)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>
              <a:cs typeface="Calibri Ligh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>
              <a:cs typeface="Calibri Light" panose="020F03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6715" y="2227810"/>
            <a:ext cx="4640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i="1">
                <a:cs typeface="Calibri Light" panose="020F0302020204030204" pitchFamily="34" charset="0"/>
              </a:rPr>
              <a:t>Données 201-20, 2021-22 et 2022-23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sz="1800" i="1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Source: BD </a:t>
            </a:r>
            <a:r>
              <a:rPr lang="fr-BE" sz="1800" i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Administration de l’enseignement </a:t>
            </a:r>
            <a:endParaRPr lang="fr-BE" altLang="fr-FR" i="1">
              <a:cs typeface="Calibri" panose="020F050202020403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5212467-E62F-D64E-9CBE-277DAABC5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85203"/>
              </p:ext>
            </p:extLst>
          </p:nvPr>
        </p:nvGraphicFramePr>
        <p:xfrm>
          <a:off x="5393933" y="2894689"/>
          <a:ext cx="6214721" cy="37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7779">
                  <a:extLst>
                    <a:ext uri="{9D8B030D-6E8A-4147-A177-3AD203B41FA5}">
                      <a16:colId xmlns:a16="http://schemas.microsoft.com/office/drawing/2014/main" val="2627227714"/>
                    </a:ext>
                  </a:extLst>
                </a:gridCol>
                <a:gridCol w="1046865">
                  <a:extLst>
                    <a:ext uri="{9D8B030D-6E8A-4147-A177-3AD203B41FA5}">
                      <a16:colId xmlns:a16="http://schemas.microsoft.com/office/drawing/2014/main" val="3527081786"/>
                    </a:ext>
                  </a:extLst>
                </a:gridCol>
                <a:gridCol w="1046865">
                  <a:extLst>
                    <a:ext uri="{9D8B030D-6E8A-4147-A177-3AD203B41FA5}">
                      <a16:colId xmlns:a16="http://schemas.microsoft.com/office/drawing/2014/main" val="148725900"/>
                    </a:ext>
                  </a:extLst>
                </a:gridCol>
                <a:gridCol w="1083212">
                  <a:extLst>
                    <a:ext uri="{9D8B030D-6E8A-4147-A177-3AD203B41FA5}">
                      <a16:colId xmlns:a16="http://schemas.microsoft.com/office/drawing/2014/main" val="829048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/>
                        <a:t>Max.</a:t>
                      </a:r>
                    </a:p>
                    <a:p>
                      <a:r>
                        <a:rPr lang="fr-BE" sz="1600"/>
                        <a:t>Inscrits</a:t>
                      </a:r>
                    </a:p>
                    <a:p>
                      <a:r>
                        <a:rPr lang="fr-BE" sz="1600"/>
                        <a:t>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/>
                        <a:t>Max. inscrits 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/>
                        <a:t>Max. inscrits 22-23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6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b="1"/>
                        <a:t>Auxiliaire petite enfance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/>
                        <a:t>23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/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/>
                        <a:t>78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0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Arlon EICA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42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56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Arlon EAFC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20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67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Vielsalm EAFC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11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519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/>
                        <a:t>Educateur A2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/>
                        <a:t>101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/>
                        <a:t>117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/>
                        <a:t>121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4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Arlon EICA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63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79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84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80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Libramont EAFC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38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38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37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6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Marche EAFC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468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42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516CA-6387-4FD0-9E40-D36CE278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IFAPME</a:t>
            </a:r>
          </a:p>
        </p:txBody>
      </p:sp>
      <p:sp>
        <p:nvSpPr>
          <p:cNvPr id="4" name="Rectangle 3"/>
          <p:cNvSpPr/>
          <p:nvPr/>
        </p:nvSpPr>
        <p:spPr>
          <a:xfrm>
            <a:off x="791496" y="2843584"/>
            <a:ext cx="10125548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>
              <a:cs typeface="Calibri Light" panose="020F03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 b="1">
                <a:cs typeface="Calibri Light"/>
              </a:rPr>
              <a:t>Accueillant</a:t>
            </a:r>
            <a:r>
              <a:rPr lang="fr-BE" b="1">
                <a:cs typeface="Calibri Light"/>
              </a:rPr>
              <a:t>· </a:t>
            </a:r>
            <a:r>
              <a:rPr lang="fr-BE" altLang="fr-FR" b="1">
                <a:cs typeface="Calibri Light"/>
              </a:rPr>
              <a:t>e d’enfants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>
                <a:cs typeface="Calibri Light"/>
              </a:rPr>
              <a:t>2 centres – Arlon et Marche (depuis 09/2023 – 14 inscrits en 23-24; 20 inscrits en 24-25)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7543" y="2289454"/>
            <a:ext cx="4202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i="1">
                <a:cs typeface="Calibri Light" panose="020F0302020204030204" pitchFamily="34" charset="0"/>
              </a:rPr>
              <a:t>Données 2021-22 et 2022-2023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sz="1800" i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Sources</a:t>
            </a:r>
            <a:r>
              <a:rPr lang="fr-BE" sz="180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 : </a:t>
            </a:r>
            <a:r>
              <a:rPr lang="fr-BE" sz="1800" i="1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Inscriptions IFAPME</a:t>
            </a:r>
            <a:endParaRPr lang="fr-BE" altLang="fr-FR" i="1">
              <a:cs typeface="Calibri Light" panose="020F030202020403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4820B3F-E961-DDC8-0792-BF9857CFF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755671"/>
              </p:ext>
            </p:extLst>
          </p:nvPr>
        </p:nvGraphicFramePr>
        <p:xfrm>
          <a:off x="5578867" y="3923452"/>
          <a:ext cx="6040061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755">
                  <a:extLst>
                    <a:ext uri="{9D8B030D-6E8A-4147-A177-3AD203B41FA5}">
                      <a16:colId xmlns:a16="http://schemas.microsoft.com/office/drawing/2014/main" val="2627227714"/>
                    </a:ext>
                  </a:extLst>
                </a:gridCol>
                <a:gridCol w="950488">
                  <a:extLst>
                    <a:ext uri="{9D8B030D-6E8A-4147-A177-3AD203B41FA5}">
                      <a16:colId xmlns:a16="http://schemas.microsoft.com/office/drawing/2014/main" val="3713833409"/>
                    </a:ext>
                  </a:extLst>
                </a:gridCol>
                <a:gridCol w="950488">
                  <a:extLst>
                    <a:ext uri="{9D8B030D-6E8A-4147-A177-3AD203B41FA5}">
                      <a16:colId xmlns:a16="http://schemas.microsoft.com/office/drawing/2014/main" val="148725900"/>
                    </a:ext>
                  </a:extLst>
                </a:gridCol>
                <a:gridCol w="940330">
                  <a:extLst>
                    <a:ext uri="{9D8B030D-6E8A-4147-A177-3AD203B41FA5}">
                      <a16:colId xmlns:a16="http://schemas.microsoft.com/office/drawing/2014/main" val="829048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IFAPME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/>
                        <a:t>Inscrits 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/>
                        <a:t>Inscrits 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/>
                        <a:t>Inscrits 22-23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6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b="1"/>
                        <a:t>Accueillant d’enfants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/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/>
                        <a:t>15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/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0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Arlon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13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15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/>
                        <a:t>17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56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Marche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679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88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516CA-6387-4FD0-9E40-D36CE278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Enseignement supérieur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474" y="2389789"/>
            <a:ext cx="6826046" cy="53553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b="1">
                <a:solidFill>
                  <a:schemeClr val="accent1"/>
                </a:solidFill>
                <a:cs typeface="Calibri Light"/>
              </a:rPr>
              <a:t>Etudiants inscrits dans les implantations du bassin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b="1">
                <a:solidFill>
                  <a:schemeClr val="accent1"/>
                </a:solidFill>
                <a:cs typeface="Calibri Light"/>
              </a:rPr>
              <a:t>Source HERS -</a:t>
            </a:r>
            <a:r>
              <a:rPr lang="fr-BE" altLang="fr-FR" b="1" err="1">
                <a:solidFill>
                  <a:schemeClr val="accent1"/>
                </a:solidFill>
                <a:cs typeface="Calibri Light"/>
              </a:rPr>
              <a:t>Henallux</a:t>
            </a:r>
            <a:r>
              <a:rPr lang="fr-BE" altLang="fr-FR" b="1">
                <a:solidFill>
                  <a:schemeClr val="accent1"/>
                </a:solidFill>
                <a:cs typeface="Calibri Light"/>
              </a:rPr>
              <a:t> - 2024-2025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>
                <a:cs typeface="Calibri Light"/>
              </a:rPr>
              <a:t>Educateur</a:t>
            </a:r>
            <a:r>
              <a:rPr lang="fr-BE">
                <a:cs typeface="Calibri Light"/>
              </a:rPr>
              <a:t>· </a:t>
            </a:r>
            <a:r>
              <a:rPr lang="fr-BE" altLang="fr-FR" err="1">
                <a:cs typeface="Calibri Light"/>
              </a:rPr>
              <a:t>rice</a:t>
            </a:r>
            <a:r>
              <a:rPr lang="fr-BE" altLang="fr-FR">
                <a:cs typeface="Calibri Light"/>
              </a:rPr>
              <a:t> spécialisé</a:t>
            </a:r>
            <a:r>
              <a:rPr lang="fr-BE">
                <a:cs typeface="Calibri Light"/>
              </a:rPr>
              <a:t>· e </a:t>
            </a:r>
            <a:r>
              <a:rPr lang="fr-BE" altLang="fr-FR">
                <a:cs typeface="Calibri Light"/>
              </a:rPr>
              <a:t>: 	261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>
                <a:cs typeface="Calibri Light"/>
              </a:rPr>
              <a:t>Normal </a:t>
            </a:r>
            <a:r>
              <a:rPr lang="fr-BE" altLang="fr-FR" err="1">
                <a:cs typeface="Calibri Light"/>
              </a:rPr>
              <a:t>pré-scolaire</a:t>
            </a:r>
            <a:r>
              <a:rPr lang="fr-BE" altLang="fr-FR">
                <a:cs typeface="Calibri Light"/>
              </a:rPr>
              <a:t> : 		165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>
                <a:cs typeface="Calibri Light"/>
              </a:rPr>
              <a:t>Assistant</a:t>
            </a:r>
            <a:r>
              <a:rPr lang="fr-BE">
                <a:cs typeface="Calibri Light"/>
              </a:rPr>
              <a:t>· </a:t>
            </a:r>
            <a:r>
              <a:rPr lang="fr-BE" altLang="fr-FR">
                <a:cs typeface="Calibri Light"/>
              </a:rPr>
              <a:t>e social</a:t>
            </a:r>
            <a:r>
              <a:rPr lang="fr-BE">
                <a:cs typeface="Calibri Light"/>
              </a:rPr>
              <a:t>· </a:t>
            </a:r>
            <a:r>
              <a:rPr lang="fr-BE" altLang="fr-FR">
                <a:cs typeface="Calibri Light"/>
              </a:rPr>
              <a:t>e </a:t>
            </a:r>
            <a:r>
              <a:rPr lang="fr-BE" altLang="fr-FR" sz="1600" b="1">
                <a:solidFill>
                  <a:srgbClr val="FFC000"/>
                </a:solidFill>
                <a:cs typeface="Calibri Light"/>
              </a:rPr>
              <a:t>23-24</a:t>
            </a:r>
            <a:r>
              <a:rPr lang="fr-BE" altLang="fr-FR">
                <a:cs typeface="Calibri Light"/>
              </a:rPr>
              <a:t> : 	333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>
                <a:cs typeface="Calibri Light"/>
              </a:rPr>
              <a:t>Soins infirmiers : 		265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>
                <a:cs typeface="Calibri Light"/>
              </a:rPr>
              <a:t>Accueil et éducation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>
                <a:cs typeface="Calibri Light"/>
              </a:rPr>
              <a:t>du jeune enfant		35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b="1">
                <a:solidFill>
                  <a:schemeClr val="accent1"/>
                </a:solidFill>
                <a:cs typeface="Calibri Light"/>
              </a:rPr>
              <a:t>Part des étudiants belges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b="1">
                <a:solidFill>
                  <a:schemeClr val="accent1"/>
                </a:solidFill>
                <a:cs typeface="Calibri Light"/>
              </a:rPr>
              <a:t>Source ARES – 2022-23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>
                <a:cs typeface="Calibri Light"/>
              </a:rPr>
              <a:t>Educateur</a:t>
            </a:r>
            <a:r>
              <a:rPr lang="fr-BE">
                <a:cs typeface="Calibri Light"/>
              </a:rPr>
              <a:t>· </a:t>
            </a:r>
            <a:r>
              <a:rPr lang="fr-BE" altLang="fr-FR" err="1">
                <a:cs typeface="Calibri Light"/>
              </a:rPr>
              <a:t>rice</a:t>
            </a:r>
            <a:r>
              <a:rPr lang="fr-BE" altLang="fr-FR">
                <a:cs typeface="Calibri Light"/>
              </a:rPr>
              <a:t> spécialisé</a:t>
            </a:r>
            <a:r>
              <a:rPr lang="fr-BE">
                <a:cs typeface="Calibri Light"/>
              </a:rPr>
              <a:t>· e </a:t>
            </a:r>
            <a:r>
              <a:rPr lang="fr-BE" altLang="fr-FR">
                <a:cs typeface="Calibri Light"/>
              </a:rPr>
              <a:t>: 	62% (22% F)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>
                <a:cs typeface="Calibri Light"/>
              </a:rPr>
              <a:t>Normal </a:t>
            </a:r>
            <a:r>
              <a:rPr lang="fr-BE" altLang="fr-FR" err="1">
                <a:cs typeface="Calibri Light"/>
              </a:rPr>
              <a:t>pré-scolaire</a:t>
            </a:r>
            <a:r>
              <a:rPr lang="fr-BE" altLang="fr-FR">
                <a:cs typeface="Calibri Light"/>
              </a:rPr>
              <a:t> HERS : 	47% (34% L)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>
                <a:cs typeface="Calibri Light"/>
              </a:rPr>
              <a:t>Assistant</a:t>
            </a:r>
            <a:r>
              <a:rPr lang="fr-BE">
                <a:cs typeface="Calibri Light"/>
              </a:rPr>
              <a:t>· </a:t>
            </a:r>
            <a:r>
              <a:rPr lang="fr-BE" altLang="fr-FR">
                <a:cs typeface="Calibri Light"/>
              </a:rPr>
              <a:t>e social</a:t>
            </a:r>
            <a:r>
              <a:rPr lang="fr-BE">
                <a:cs typeface="Calibri Light"/>
              </a:rPr>
              <a:t>· </a:t>
            </a:r>
            <a:r>
              <a:rPr lang="fr-BE" altLang="fr-FR">
                <a:cs typeface="Calibri Light"/>
              </a:rPr>
              <a:t>e 23-24 : 	39% (35% L)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altLang="fr-FR">
                <a:cs typeface="Calibri Light"/>
              </a:rPr>
              <a:t>Soins infirmiers : 		55% (29% F)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 b="1">
              <a:solidFill>
                <a:schemeClr val="accent1"/>
              </a:solidFill>
              <a:cs typeface="Calibri Ligh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29782" y="2197253"/>
            <a:ext cx="2373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i="1">
                <a:cs typeface="Calibri Light" panose="020F0302020204030204" pitchFamily="34" charset="0"/>
              </a:rPr>
              <a:t>Données 2021-2025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i="1">
                <a:solidFill>
                  <a:srgbClr val="44546A"/>
                </a:solidFill>
                <a:latin typeface="Calibri Light" panose="020F0302020204030204" pitchFamily="34" charset="0"/>
              </a:rPr>
              <a:t>Source: </a:t>
            </a:r>
            <a:r>
              <a:rPr lang="fr-BE" sz="1800" i="1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HERS - </a:t>
            </a:r>
            <a:r>
              <a:rPr lang="fr-BE" sz="1800" i="1" err="1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Henallux</a:t>
            </a:r>
            <a:endParaRPr lang="fr-BE" altLang="fr-FR" i="1">
              <a:cs typeface="Calibri" panose="020F0502020204030204" pitchFamily="34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CCE9259A-3204-1B19-C477-205B372F8CD4}"/>
              </a:ext>
            </a:extLst>
          </p:cNvPr>
          <p:cNvGraphicFramePr>
            <a:graphicFrameLocks/>
          </p:cNvGraphicFramePr>
          <p:nvPr/>
        </p:nvGraphicFramePr>
        <p:xfrm>
          <a:off x="5620215" y="2843584"/>
          <a:ext cx="5756684" cy="276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0594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53D44FEFE964585FE579ADD9603DA" ma:contentTypeVersion="16" ma:contentTypeDescription="Crée un document." ma:contentTypeScope="" ma:versionID="80f285c527a85d9d219ba74e362af823">
  <xsd:schema xmlns:xsd="http://www.w3.org/2001/XMLSchema" xmlns:xs="http://www.w3.org/2001/XMLSchema" xmlns:p="http://schemas.microsoft.com/office/2006/metadata/properties" xmlns:ns2="a0515021-5540-4b52-8127-770288206bba" xmlns:ns3="da4e8d3a-7aee-40f8-832d-12ff0ba9c922" targetNamespace="http://schemas.microsoft.com/office/2006/metadata/properties" ma:root="true" ma:fieldsID="5afd0474a0c48b1bcccae86902a3f53e" ns2:_="" ns3:_="">
    <xsd:import namespace="a0515021-5540-4b52-8127-770288206bba"/>
    <xsd:import namespace="da4e8d3a-7aee-40f8-832d-12ff0ba9c9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15021-5540-4b52-8127-770288206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3c061feb-94c6-4566-9c2a-bd3f58ed9c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e8d3a-7aee-40f8-832d-12ff0ba9c92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6351e20-90c6-45f0-bd65-151521fdb996}" ma:internalName="TaxCatchAll" ma:showField="CatchAllData" ma:web="da4e8d3a-7aee-40f8-832d-12ff0ba9c9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4e8d3a-7aee-40f8-832d-12ff0ba9c922" xsi:nil="true"/>
    <lcf76f155ced4ddcb4097134ff3c332f xmlns="a0515021-5540-4b52-8127-770288206b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F90945-061A-4D0F-9A74-9AF036511F4C}">
  <ds:schemaRefs>
    <ds:schemaRef ds:uri="a0515021-5540-4b52-8127-770288206bba"/>
    <ds:schemaRef ds:uri="da4e8d3a-7aee-40f8-832d-12ff0ba9c9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A03467-E436-41E8-88E3-0DC937684A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E6EF9C-AD85-4916-8E76-988CECE7A0CC}">
  <ds:schemaRefs>
    <ds:schemaRef ds:uri="a0515021-5540-4b52-8127-770288206bba"/>
    <ds:schemaRef ds:uri="da4e8d3a-7aee-40f8-832d-12ff0ba9c9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491</Words>
  <Application>Microsoft Office PowerPoint</Application>
  <PresentationFormat>Grand écran</PresentationFormat>
  <Paragraphs>108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Wingdings 3</vt:lpstr>
      <vt:lpstr>Direction Ion</vt:lpstr>
      <vt:lpstr>Présentation PowerPoint</vt:lpstr>
      <vt:lpstr>Le descriptif des métiers, les titres requis et l’offre de formations de notre territoire</vt:lpstr>
      <vt:lpstr>Enseignement secondaire qualifiant</vt:lpstr>
      <vt:lpstr>Enseignement de promotion sociale</vt:lpstr>
      <vt:lpstr>IFAPME</vt:lpstr>
      <vt:lpstr>Enseignement supérieur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PIRSON Julie</dc:creator>
  <cp:lastModifiedBy>LEMAIRE Bénédicte</cp:lastModifiedBy>
  <cp:revision>2</cp:revision>
  <cp:lastPrinted>2016-05-30T08:27:15Z</cp:lastPrinted>
  <dcterms:created xsi:type="dcterms:W3CDTF">2015-09-17T12:10:20Z</dcterms:created>
  <dcterms:modified xsi:type="dcterms:W3CDTF">2024-12-10T14:42:40Z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0x0101005A453D44FEFE964585FE579ADD9603DA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