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  <p:sldMasterId id="2147483794" r:id="rId6"/>
  </p:sldMasterIdLst>
  <p:notesMasterIdLst>
    <p:notesMasterId r:id="rId23"/>
  </p:notesMasterIdLst>
  <p:sldIdLst>
    <p:sldId id="256" r:id="rId7"/>
    <p:sldId id="2134808659" r:id="rId8"/>
    <p:sldId id="2134808668" r:id="rId9"/>
    <p:sldId id="2134808661" r:id="rId10"/>
    <p:sldId id="2134808662" r:id="rId11"/>
    <p:sldId id="2134808660" r:id="rId12"/>
    <p:sldId id="2134808649" r:id="rId13"/>
    <p:sldId id="2134808646" r:id="rId14"/>
    <p:sldId id="2134808667" r:id="rId15"/>
    <p:sldId id="2134808664" r:id="rId16"/>
    <p:sldId id="2134808663" r:id="rId17"/>
    <p:sldId id="328" r:id="rId18"/>
    <p:sldId id="395" r:id="rId19"/>
    <p:sldId id="741" r:id="rId20"/>
    <p:sldId id="676" r:id="rId21"/>
    <p:sldId id="269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DA"/>
    <a:srgbClr val="C6E0B4"/>
    <a:srgbClr val="658D83"/>
    <a:srgbClr val="A3BDB6"/>
    <a:srgbClr val="FFD8D8"/>
    <a:srgbClr val="5C5EA7"/>
    <a:srgbClr val="F16F30"/>
    <a:srgbClr val="F5EFBD"/>
    <a:srgbClr val="8D4096"/>
    <a:srgbClr val="FF5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0783D-990B-4A92-ACD7-A2B83181F9B7}" v="12" dt="2024-12-11T11:43:46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WILDE Frédéric" userId="469a7a48-f84a-4e92-8146-064e241dc87f" providerId="ADAL" clId="{12B0783D-990B-4A92-ACD7-A2B83181F9B7}"/>
    <pc:docChg chg="undo custSel addSld delSld modSld sldOrd">
      <pc:chgData name="DEWILDE Frédéric" userId="469a7a48-f84a-4e92-8146-064e241dc87f" providerId="ADAL" clId="{12B0783D-990B-4A92-ACD7-A2B83181F9B7}" dt="2024-12-11T18:06:34.504" v="1765" actId="1076"/>
      <pc:docMkLst>
        <pc:docMk/>
      </pc:docMkLst>
      <pc:sldChg chg="modSp mod">
        <pc:chgData name="DEWILDE Frédéric" userId="469a7a48-f84a-4e92-8146-064e241dc87f" providerId="ADAL" clId="{12B0783D-990B-4A92-ACD7-A2B83181F9B7}" dt="2024-12-11T11:14:34.522" v="976"/>
        <pc:sldMkLst>
          <pc:docMk/>
          <pc:sldMk cId="2229864335" sldId="256"/>
        </pc:sldMkLst>
        <pc:spChg chg="replST">
          <ac:chgData name="DEWILDE Frédéric" userId="469a7a48-f84a-4e92-8146-064e241dc87f" providerId="ADAL" clId="{12B0783D-990B-4A92-ACD7-A2B83181F9B7}" dt="2024-12-11T11:14:34.478" v="974"/>
          <ac:spMkLst>
            <pc:docMk/>
            <pc:sldMk cId="2229864335" sldId="256"/>
            <ac:spMk id="2" creationId="{039A5B64-D596-DA4D-BDA9-0120E2530C41}"/>
          </ac:spMkLst>
        </pc:spChg>
        <pc:spChg chg="replST">
          <ac:chgData name="DEWILDE Frédéric" userId="469a7a48-f84a-4e92-8146-064e241dc87f" providerId="ADAL" clId="{12B0783D-990B-4A92-ACD7-A2B83181F9B7}" dt="2024-12-11T11:14:34.514" v="975"/>
          <ac:spMkLst>
            <pc:docMk/>
            <pc:sldMk cId="2229864335" sldId="256"/>
            <ac:spMk id="3" creationId="{FB186FA5-CCCB-9C49-B09A-4D9AFD5C5788}"/>
          </ac:spMkLst>
        </pc:spChg>
        <pc:spChg chg="replST">
          <ac:chgData name="DEWILDE Frédéric" userId="469a7a48-f84a-4e92-8146-064e241dc87f" providerId="ADAL" clId="{12B0783D-990B-4A92-ACD7-A2B83181F9B7}" dt="2024-12-11T11:14:34.522" v="976"/>
          <ac:spMkLst>
            <pc:docMk/>
            <pc:sldMk cId="2229864335" sldId="256"/>
            <ac:spMk id="16" creationId="{5AF3048B-9B26-1C48-9FA3-691030DA8F5C}"/>
          </ac:spMkLst>
        </pc:spChg>
      </pc:sldChg>
      <pc:sldChg chg="delSp modSp del mod">
        <pc:chgData name="DEWILDE Frédéric" userId="469a7a48-f84a-4e92-8146-064e241dc87f" providerId="ADAL" clId="{12B0783D-990B-4A92-ACD7-A2B83181F9B7}" dt="2024-12-11T11:18:08.502" v="1287" actId="47"/>
        <pc:sldMkLst>
          <pc:docMk/>
          <pc:sldMk cId="1282618253" sldId="260"/>
        </pc:sldMkLst>
        <pc:spChg chg="mod replST">
          <ac:chgData name="DEWILDE Frédéric" userId="469a7a48-f84a-4e92-8146-064e241dc87f" providerId="ADAL" clId="{12B0783D-990B-4A92-ACD7-A2B83181F9B7}" dt="2024-12-11T11:14:34.593" v="985"/>
          <ac:spMkLst>
            <pc:docMk/>
            <pc:sldMk cId="1282618253" sldId="260"/>
            <ac:spMk id="2" creationId="{C7CEE375-D9C7-A759-5C8F-AA9BFE5624A2}"/>
          </ac:spMkLst>
        </pc:spChg>
        <pc:spChg chg="del mod">
          <ac:chgData name="DEWILDE Frédéric" userId="469a7a48-f84a-4e92-8146-064e241dc87f" providerId="ADAL" clId="{12B0783D-990B-4A92-ACD7-A2B83181F9B7}" dt="2024-12-11T09:47:02.419" v="153" actId="478"/>
          <ac:spMkLst>
            <pc:docMk/>
            <pc:sldMk cId="1282618253" sldId="260"/>
            <ac:spMk id="3" creationId="{D5C64BEE-C2F8-8F2B-1AC8-5CA0645C7F7F}"/>
          </ac:spMkLst>
        </pc:spChg>
        <pc:spChg chg="del mod">
          <ac:chgData name="DEWILDE Frédéric" userId="469a7a48-f84a-4e92-8146-064e241dc87f" providerId="ADAL" clId="{12B0783D-990B-4A92-ACD7-A2B83181F9B7}" dt="2024-12-11T09:46:44.792" v="150" actId="478"/>
          <ac:spMkLst>
            <pc:docMk/>
            <pc:sldMk cId="1282618253" sldId="260"/>
            <ac:spMk id="5" creationId="{037C9F2F-4D00-ED4E-1793-21AE75DCABBB}"/>
          </ac:spMkLst>
        </pc:spChg>
        <pc:spChg chg="mod">
          <ac:chgData name="DEWILDE Frédéric" userId="469a7a48-f84a-4e92-8146-064e241dc87f" providerId="ADAL" clId="{12B0783D-990B-4A92-ACD7-A2B83181F9B7}" dt="2024-12-11T11:13:48.684" v="962" actId="1076"/>
          <ac:spMkLst>
            <pc:docMk/>
            <pc:sldMk cId="1282618253" sldId="260"/>
            <ac:spMk id="10" creationId="{D01E14C9-C1E4-41E7-0B83-4829656D1258}"/>
          </ac:spMkLst>
        </pc:spChg>
        <pc:spChg chg="replST">
          <ac:chgData name="DEWILDE Frédéric" userId="469a7a48-f84a-4e92-8146-064e241dc87f" providerId="ADAL" clId="{12B0783D-990B-4A92-ACD7-A2B83181F9B7}" dt="2024-12-11T11:14:34.581" v="983"/>
          <ac:spMkLst>
            <pc:docMk/>
            <pc:sldMk cId="1282618253" sldId="260"/>
            <ac:spMk id="16" creationId="{27E260D6-6E30-5056-0CD5-7D2D3B3DC2B9}"/>
          </ac:spMkLst>
        </pc:spChg>
        <pc:spChg chg="mod replST">
          <ac:chgData name="DEWILDE Frédéric" userId="469a7a48-f84a-4e92-8146-064e241dc87f" providerId="ADAL" clId="{12B0783D-990B-4A92-ACD7-A2B83181F9B7}" dt="2024-12-11T11:14:34.588" v="984"/>
          <ac:spMkLst>
            <pc:docMk/>
            <pc:sldMk cId="1282618253" sldId="260"/>
            <ac:spMk id="25" creationId="{804A75B4-BCB5-5A27-3144-37D8EB17CDA1}"/>
          </ac:spMkLst>
        </pc:spChg>
        <pc:grpChg chg="mod replST">
          <ac:chgData name="DEWILDE Frédéric" userId="469a7a48-f84a-4e92-8146-064e241dc87f" providerId="ADAL" clId="{12B0783D-990B-4A92-ACD7-A2B83181F9B7}" dt="2024-12-11T11:14:34.574" v="982"/>
          <ac:grpSpMkLst>
            <pc:docMk/>
            <pc:sldMk cId="1282618253" sldId="260"/>
            <ac:grpSpMk id="14" creationId="{2D10D868-8532-9FB8-6A5C-74C239F89343}"/>
          </ac:grpSpMkLst>
        </pc:grpChg>
        <pc:picChg chg="mod">
          <ac:chgData name="DEWILDE Frédéric" userId="469a7a48-f84a-4e92-8146-064e241dc87f" providerId="ADAL" clId="{12B0783D-990B-4A92-ACD7-A2B83181F9B7}" dt="2024-12-11T09:44:27.629" v="11" actId="207"/>
          <ac:picMkLst>
            <pc:docMk/>
            <pc:sldMk cId="1282618253" sldId="260"/>
            <ac:picMk id="8" creationId="{5E51C6DF-389D-8F25-25BE-96F93887C11C}"/>
          </ac:picMkLst>
        </pc:picChg>
      </pc:sldChg>
      <pc:sldChg chg="modSp mod">
        <pc:chgData name="DEWILDE Frédéric" userId="469a7a48-f84a-4e92-8146-064e241dc87f" providerId="ADAL" clId="{12B0783D-990B-4A92-ACD7-A2B83181F9B7}" dt="2024-12-11T11:14:35.130" v="1051"/>
        <pc:sldMkLst>
          <pc:docMk/>
          <pc:sldMk cId="1301528304" sldId="328"/>
        </pc:sldMkLst>
        <pc:spChg chg="replST">
          <ac:chgData name="DEWILDE Frédéric" userId="469a7a48-f84a-4e92-8146-064e241dc87f" providerId="ADAL" clId="{12B0783D-990B-4A92-ACD7-A2B83181F9B7}" dt="2024-12-11T11:14:35.104" v="1050"/>
          <ac:spMkLst>
            <pc:docMk/>
            <pc:sldMk cId="1301528304" sldId="328"/>
            <ac:spMk id="7" creationId="{96435371-699C-4278-925E-5E4A93E67D4E}"/>
          </ac:spMkLst>
        </pc:spChg>
        <pc:spChg chg="mod replST">
          <ac:chgData name="DEWILDE Frédéric" userId="469a7a48-f84a-4e92-8146-064e241dc87f" providerId="ADAL" clId="{12B0783D-990B-4A92-ACD7-A2B83181F9B7}" dt="2024-12-11T11:14:35.130" v="1051"/>
          <ac:spMkLst>
            <pc:docMk/>
            <pc:sldMk cId="1301528304" sldId="328"/>
            <ac:spMk id="8" creationId="{EDB1D195-9DFB-4FD3-B7F0-1C31DA73EAA0}"/>
          </ac:spMkLst>
        </pc:spChg>
        <pc:spChg chg="replST">
          <ac:chgData name="DEWILDE Frédéric" userId="469a7a48-f84a-4e92-8146-064e241dc87f" providerId="ADAL" clId="{12B0783D-990B-4A92-ACD7-A2B83181F9B7}" dt="2024-12-11T11:14:35.069" v="1045"/>
          <ac:spMkLst>
            <pc:docMk/>
            <pc:sldMk cId="1301528304" sldId="328"/>
            <ac:spMk id="9" creationId="{1EB0B536-59BC-6341-BE25-1DD1136CFDD6}"/>
          </ac:spMkLst>
        </pc:spChg>
        <pc:spChg chg="replST">
          <ac:chgData name="DEWILDE Frédéric" userId="469a7a48-f84a-4e92-8146-064e241dc87f" providerId="ADAL" clId="{12B0783D-990B-4A92-ACD7-A2B83181F9B7}" dt="2024-12-11T11:14:35.075" v="1046"/>
          <ac:spMkLst>
            <pc:docMk/>
            <pc:sldMk cId="1301528304" sldId="328"/>
            <ac:spMk id="11" creationId="{BCF509E1-3BB2-314E-B313-AAC5820B6ACA}"/>
          </ac:spMkLst>
        </pc:spChg>
        <pc:spChg chg="mod replST">
          <ac:chgData name="DEWILDE Frédéric" userId="469a7a48-f84a-4e92-8146-064e241dc87f" providerId="ADAL" clId="{12B0783D-990B-4A92-ACD7-A2B83181F9B7}" dt="2024-12-11T11:14:35.083" v="1047"/>
          <ac:spMkLst>
            <pc:docMk/>
            <pc:sldMk cId="1301528304" sldId="328"/>
            <ac:spMk id="15" creationId="{300B32FA-8080-5E41-ACD1-54CD6C1F7670}"/>
          </ac:spMkLst>
        </pc:spChg>
        <pc:spChg chg="replST">
          <ac:chgData name="DEWILDE Frédéric" userId="469a7a48-f84a-4e92-8146-064e241dc87f" providerId="ADAL" clId="{12B0783D-990B-4A92-ACD7-A2B83181F9B7}" dt="2024-12-11T11:14:35.096" v="1049"/>
          <ac:spMkLst>
            <pc:docMk/>
            <pc:sldMk cId="1301528304" sldId="328"/>
            <ac:spMk id="18" creationId="{9668716E-451F-0541-AC4C-231CBEFA87B9}"/>
          </ac:spMkLst>
        </pc:spChg>
        <pc:picChg chg="replST">
          <ac:chgData name="DEWILDE Frédéric" userId="469a7a48-f84a-4e92-8146-064e241dc87f" providerId="ADAL" clId="{12B0783D-990B-4A92-ACD7-A2B83181F9B7}" dt="2024-12-11T11:14:35.090" v="1048"/>
          <ac:picMkLst>
            <pc:docMk/>
            <pc:sldMk cId="1301528304" sldId="328"/>
            <ac:picMk id="6" creationId="{E08CD35F-82E0-4550-80FC-58325FB712AB}"/>
          </ac:picMkLst>
        </pc:picChg>
      </pc:sldChg>
      <pc:sldChg chg="modSp mod ord">
        <pc:chgData name="DEWILDE Frédéric" userId="469a7a48-f84a-4e92-8146-064e241dc87f" providerId="ADAL" clId="{12B0783D-990B-4A92-ACD7-A2B83181F9B7}" dt="2024-12-11T17:52:36.174" v="1545"/>
        <pc:sldMkLst>
          <pc:docMk/>
          <pc:sldMk cId="2180727961" sldId="395"/>
        </pc:sldMkLst>
        <pc:spChg chg="replST">
          <ac:chgData name="DEWILDE Frédéric" userId="469a7a48-f84a-4e92-8146-064e241dc87f" providerId="ADAL" clId="{12B0783D-990B-4A92-ACD7-A2B83181F9B7}" dt="2024-12-11T11:14:35.192" v="1059"/>
          <ac:spMkLst>
            <pc:docMk/>
            <pc:sldMk cId="2180727961" sldId="395"/>
            <ac:spMk id="9" creationId="{1EB0B536-59BC-6341-BE25-1DD1136CFDD6}"/>
          </ac:spMkLst>
        </pc:spChg>
        <pc:spChg chg="replST">
          <ac:chgData name="DEWILDE Frédéric" userId="469a7a48-f84a-4e92-8146-064e241dc87f" providerId="ADAL" clId="{12B0783D-990B-4A92-ACD7-A2B83181F9B7}" dt="2024-12-11T11:14:35.199" v="1060"/>
          <ac:spMkLst>
            <pc:docMk/>
            <pc:sldMk cId="2180727961" sldId="395"/>
            <ac:spMk id="11" creationId="{BCF509E1-3BB2-314E-B313-AAC5820B6ACA}"/>
          </ac:spMkLst>
        </pc:spChg>
        <pc:spChg chg="replST">
          <ac:chgData name="DEWILDE Frédéric" userId="469a7a48-f84a-4e92-8146-064e241dc87f" providerId="ADAL" clId="{12B0783D-990B-4A92-ACD7-A2B83181F9B7}" dt="2024-12-11T11:14:35.184" v="1058"/>
          <ac:spMkLst>
            <pc:docMk/>
            <pc:sldMk cId="2180727961" sldId="395"/>
            <ac:spMk id="17" creationId="{A92C44CA-BA1C-4F47-969D-0CFE43A7764D}"/>
          </ac:spMkLst>
        </pc:spChg>
        <pc:grpChg chg="replST">
          <ac:chgData name="DEWILDE Frédéric" userId="469a7a48-f84a-4e92-8146-064e241dc87f" providerId="ADAL" clId="{12B0783D-990B-4A92-ACD7-A2B83181F9B7}" dt="2024-12-11T11:14:35.206" v="1061"/>
          <ac:grpSpMkLst>
            <pc:docMk/>
            <pc:sldMk cId="2180727961" sldId="395"/>
            <ac:grpSpMk id="23" creationId="{47B3CB7C-9D50-1B4B-8CC5-F829120D4AB2}"/>
          </ac:grpSpMkLst>
        </pc:grpChg>
        <pc:grpChg chg="replST">
          <ac:chgData name="DEWILDE Frédéric" userId="469a7a48-f84a-4e92-8146-064e241dc87f" providerId="ADAL" clId="{12B0783D-990B-4A92-ACD7-A2B83181F9B7}" dt="2024-12-11T11:14:35.221" v="1063"/>
          <ac:grpSpMkLst>
            <pc:docMk/>
            <pc:sldMk cId="2180727961" sldId="395"/>
            <ac:grpSpMk id="24" creationId="{78F86E39-D09E-E643-8096-B25263FC899A}"/>
          </ac:grpSpMkLst>
        </pc:grpChg>
        <pc:grpChg chg="replST">
          <ac:chgData name="DEWILDE Frédéric" userId="469a7a48-f84a-4e92-8146-064e241dc87f" providerId="ADAL" clId="{12B0783D-990B-4A92-ACD7-A2B83181F9B7}" dt="2024-12-11T11:14:35.228" v="1064"/>
          <ac:grpSpMkLst>
            <pc:docMk/>
            <pc:sldMk cId="2180727961" sldId="395"/>
            <ac:grpSpMk id="25" creationId="{238DAB76-F635-3C48-8082-A7BF6DAF4207}"/>
          </ac:grpSpMkLst>
        </pc:grpChg>
        <pc:grpChg chg="replST">
          <ac:chgData name="DEWILDE Frédéric" userId="469a7a48-f84a-4e92-8146-064e241dc87f" providerId="ADAL" clId="{12B0783D-990B-4A92-ACD7-A2B83181F9B7}" dt="2024-12-11T11:14:35.212" v="1062"/>
          <ac:grpSpMkLst>
            <pc:docMk/>
            <pc:sldMk cId="2180727961" sldId="395"/>
            <ac:grpSpMk id="26" creationId="{AE80BABF-15F4-7048-9A41-5A17816780FB}"/>
          </ac:grpSpMkLst>
        </pc:grpChg>
      </pc:sldChg>
      <pc:sldChg chg="modSp mod">
        <pc:chgData name="DEWILDE Frédéric" userId="469a7a48-f84a-4e92-8146-064e241dc87f" providerId="ADAL" clId="{12B0783D-990B-4A92-ACD7-A2B83181F9B7}" dt="2024-12-11T11:14:35.259" v="1068"/>
        <pc:sldMkLst>
          <pc:docMk/>
          <pc:sldMk cId="1467610166" sldId="676"/>
        </pc:sldMkLst>
        <pc:spChg chg="replST">
          <ac:chgData name="DEWILDE Frédéric" userId="469a7a48-f84a-4e92-8146-064e241dc87f" providerId="ADAL" clId="{12B0783D-990B-4A92-ACD7-A2B83181F9B7}" dt="2024-12-11T11:14:35.259" v="1068"/>
          <ac:spMkLst>
            <pc:docMk/>
            <pc:sldMk cId="1467610166" sldId="676"/>
            <ac:spMk id="2" creationId="{7D735875-49D4-E83D-0A19-804B396E3D44}"/>
          </ac:spMkLst>
        </pc:spChg>
        <pc:spChg chg="replST">
          <ac:chgData name="DEWILDE Frédéric" userId="469a7a48-f84a-4e92-8146-064e241dc87f" providerId="ADAL" clId="{12B0783D-990B-4A92-ACD7-A2B83181F9B7}" dt="2024-12-11T11:14:35.250" v="1067"/>
          <ac:spMkLst>
            <pc:docMk/>
            <pc:sldMk cId="1467610166" sldId="676"/>
            <ac:spMk id="4" creationId="{53DD3BA6-D4C0-433B-81F1-773E4A1DC648}"/>
          </ac:spMkLst>
        </pc:spChg>
        <pc:spChg chg="replST">
          <ac:chgData name="DEWILDE Frédéric" userId="469a7a48-f84a-4e92-8146-064e241dc87f" providerId="ADAL" clId="{12B0783D-990B-4A92-ACD7-A2B83181F9B7}" dt="2024-12-11T11:14:35.244" v="1066"/>
          <ac:spMkLst>
            <pc:docMk/>
            <pc:sldMk cId="1467610166" sldId="676"/>
            <ac:spMk id="9" creationId="{0504F0D9-7FA6-1AC3-C606-722400512F47}"/>
          </ac:spMkLst>
        </pc:spChg>
        <pc:picChg chg="replST">
          <ac:chgData name="DEWILDE Frédéric" userId="469a7a48-f84a-4e92-8146-064e241dc87f" providerId="ADAL" clId="{12B0783D-990B-4A92-ACD7-A2B83181F9B7}" dt="2024-12-11T11:14:35.237" v="1065"/>
          <ac:picMkLst>
            <pc:docMk/>
            <pc:sldMk cId="1467610166" sldId="676"/>
            <ac:picMk id="3" creationId="{91F322A7-1180-414D-A5C7-CEA68D298148}"/>
          </ac:picMkLst>
        </pc:picChg>
      </pc:sldChg>
      <pc:sldChg chg="modSp mod">
        <pc:chgData name="DEWILDE Frédéric" userId="469a7a48-f84a-4e92-8146-064e241dc87f" providerId="ADAL" clId="{12B0783D-990B-4A92-ACD7-A2B83181F9B7}" dt="2024-12-11T11:14:35.175" v="1057"/>
        <pc:sldMkLst>
          <pc:docMk/>
          <pc:sldMk cId="149829774" sldId="741"/>
        </pc:sldMkLst>
        <pc:spChg chg="replST">
          <ac:chgData name="DEWILDE Frédéric" userId="469a7a48-f84a-4e92-8146-064e241dc87f" providerId="ADAL" clId="{12B0783D-990B-4A92-ACD7-A2B83181F9B7}" dt="2024-12-11T11:14:35.175" v="1057"/>
          <ac:spMkLst>
            <pc:docMk/>
            <pc:sldMk cId="149829774" sldId="741"/>
            <ac:spMk id="6" creationId="{233DB317-5514-AE44-8EF2-8E242CCF19B8}"/>
          </ac:spMkLst>
        </pc:spChg>
        <pc:spChg chg="replST">
          <ac:chgData name="DEWILDE Frédéric" userId="469a7a48-f84a-4e92-8146-064e241dc87f" providerId="ADAL" clId="{12B0783D-990B-4A92-ACD7-A2B83181F9B7}" dt="2024-12-11T11:14:35.147" v="1053"/>
          <ac:spMkLst>
            <pc:docMk/>
            <pc:sldMk cId="149829774" sldId="741"/>
            <ac:spMk id="8" creationId="{DB842BE1-4DC8-7B41-8D51-BE2B3DF408C5}"/>
          </ac:spMkLst>
        </pc:spChg>
        <pc:spChg chg="replST">
          <ac:chgData name="DEWILDE Frédéric" userId="469a7a48-f84a-4e92-8146-064e241dc87f" providerId="ADAL" clId="{12B0783D-990B-4A92-ACD7-A2B83181F9B7}" dt="2024-12-11T11:14:35.162" v="1055"/>
          <ac:spMkLst>
            <pc:docMk/>
            <pc:sldMk cId="149829774" sldId="741"/>
            <ac:spMk id="9" creationId="{96117F7A-248D-4101-B86B-2A4292C64814}"/>
          </ac:spMkLst>
        </pc:spChg>
        <pc:spChg chg="replST">
          <ac:chgData name="DEWILDE Frédéric" userId="469a7a48-f84a-4e92-8146-064e241dc87f" providerId="ADAL" clId="{12B0783D-990B-4A92-ACD7-A2B83181F9B7}" dt="2024-12-11T11:14:35.169" v="1056"/>
          <ac:spMkLst>
            <pc:docMk/>
            <pc:sldMk cId="149829774" sldId="741"/>
            <ac:spMk id="10" creationId="{03AE552D-4EC4-49D0-AF64-C9B26948CFDF}"/>
          </ac:spMkLst>
        </pc:spChg>
        <pc:spChg chg="replST">
          <ac:chgData name="DEWILDE Frédéric" userId="469a7a48-f84a-4e92-8146-064e241dc87f" providerId="ADAL" clId="{12B0783D-990B-4A92-ACD7-A2B83181F9B7}" dt="2024-12-11T11:14:35.140" v="1052"/>
          <ac:spMkLst>
            <pc:docMk/>
            <pc:sldMk cId="149829774" sldId="741"/>
            <ac:spMk id="11" creationId="{BCF509E1-3BB2-314E-B313-AAC5820B6ACA}"/>
          </ac:spMkLst>
        </pc:spChg>
        <pc:picChg chg="replST">
          <ac:chgData name="DEWILDE Frédéric" userId="469a7a48-f84a-4e92-8146-064e241dc87f" providerId="ADAL" clId="{12B0783D-990B-4A92-ACD7-A2B83181F9B7}" dt="2024-12-11T11:14:35.154" v="1054"/>
          <ac:picMkLst>
            <pc:docMk/>
            <pc:sldMk cId="149829774" sldId="741"/>
            <ac:picMk id="7" creationId="{A6D58835-8D26-A44B-AE5B-D1D7F461AC0D}"/>
          </ac:picMkLst>
        </pc:picChg>
      </pc:sldChg>
      <pc:sldChg chg="delSp modSp mod">
        <pc:chgData name="DEWILDE Frédéric" userId="469a7a48-f84a-4e92-8146-064e241dc87f" providerId="ADAL" clId="{12B0783D-990B-4A92-ACD7-A2B83181F9B7}" dt="2024-12-11T18:05:10.278" v="1725"/>
        <pc:sldMkLst>
          <pc:docMk/>
          <pc:sldMk cId="1094351994" sldId="2134808646"/>
        </pc:sldMkLst>
        <pc:spChg chg="mod replST">
          <ac:chgData name="DEWILDE Frédéric" userId="469a7a48-f84a-4e92-8146-064e241dc87f" providerId="ADAL" clId="{12B0783D-990B-4A92-ACD7-A2B83181F9B7}" dt="2024-12-11T18:05:10.220" v="1718"/>
          <ac:spMkLst>
            <pc:docMk/>
            <pc:sldMk cId="1094351994" sldId="2134808646"/>
            <ac:spMk id="4" creationId="{DB020ABE-7816-2691-6D0D-9F4E43A9CCAC}"/>
          </ac:spMkLst>
        </pc:spChg>
        <pc:spChg chg="replST">
          <ac:chgData name="DEWILDE Frédéric" userId="469a7a48-f84a-4e92-8146-064e241dc87f" providerId="ADAL" clId="{12B0783D-990B-4A92-ACD7-A2B83181F9B7}" dt="2024-12-11T18:05:10.228" v="1719"/>
          <ac:spMkLst>
            <pc:docMk/>
            <pc:sldMk cId="1094351994" sldId="2134808646"/>
            <ac:spMk id="5" creationId="{7ABD24E2-43B8-7F22-B673-32B89065A4D2}"/>
          </ac:spMkLst>
        </pc:spChg>
        <pc:spChg chg="del mod replST">
          <ac:chgData name="DEWILDE Frédéric" userId="469a7a48-f84a-4e92-8146-064e241dc87f" providerId="ADAL" clId="{12B0783D-990B-4A92-ACD7-A2B83181F9B7}" dt="2024-12-11T11:23:34.043" v="1311" actId="478"/>
          <ac:spMkLst>
            <pc:docMk/>
            <pc:sldMk cId="1094351994" sldId="2134808646"/>
            <ac:spMk id="13" creationId="{0279B8E8-EC34-6899-EA0C-1BA918411101}"/>
          </ac:spMkLst>
        </pc:spChg>
        <pc:spChg chg="replST">
          <ac:chgData name="DEWILDE Frédéric" userId="469a7a48-f84a-4e92-8146-064e241dc87f" providerId="ADAL" clId="{12B0783D-990B-4A92-ACD7-A2B83181F9B7}" dt="2024-12-11T18:05:10.211" v="1717"/>
          <ac:spMkLst>
            <pc:docMk/>
            <pc:sldMk cId="1094351994" sldId="2134808646"/>
            <ac:spMk id="15" creationId="{0AF50B80-5BE1-3A46-A743-68EBBB3FD075}"/>
          </ac:spMkLst>
        </pc:spChg>
        <pc:spChg chg="mod replST">
          <ac:chgData name="DEWILDE Frédéric" userId="469a7a48-f84a-4e92-8146-064e241dc87f" providerId="ADAL" clId="{12B0783D-990B-4A92-ACD7-A2B83181F9B7}" dt="2024-12-11T18:05:10.253" v="1722"/>
          <ac:spMkLst>
            <pc:docMk/>
            <pc:sldMk cId="1094351994" sldId="2134808646"/>
            <ac:spMk id="22" creationId="{72ED7604-E1E6-7FF0-68B7-577AB9471230}"/>
          </ac:spMkLst>
        </pc:spChg>
        <pc:spChg chg="mod replST">
          <ac:chgData name="DEWILDE Frédéric" userId="469a7a48-f84a-4e92-8146-064e241dc87f" providerId="ADAL" clId="{12B0783D-990B-4A92-ACD7-A2B83181F9B7}" dt="2024-12-11T18:05:10.261" v="1723"/>
          <ac:spMkLst>
            <pc:docMk/>
            <pc:sldMk cId="1094351994" sldId="2134808646"/>
            <ac:spMk id="23" creationId="{06819589-2CCC-B973-6F1B-91D88B414C04}"/>
          </ac:spMkLst>
        </pc:spChg>
        <pc:spChg chg="mod replST">
          <ac:chgData name="DEWILDE Frédéric" userId="469a7a48-f84a-4e92-8146-064e241dc87f" providerId="ADAL" clId="{12B0783D-990B-4A92-ACD7-A2B83181F9B7}" dt="2024-12-11T18:05:10.270" v="1724"/>
          <ac:spMkLst>
            <pc:docMk/>
            <pc:sldMk cId="1094351994" sldId="2134808646"/>
            <ac:spMk id="24" creationId="{54CB09AB-8BBB-B497-612F-39150E0BBDFF}"/>
          </ac:spMkLst>
        </pc:spChg>
        <pc:spChg chg="mod replST">
          <ac:chgData name="DEWILDE Frédéric" userId="469a7a48-f84a-4e92-8146-064e241dc87f" providerId="ADAL" clId="{12B0783D-990B-4A92-ACD7-A2B83181F9B7}" dt="2024-12-11T18:05:10.278" v="1725"/>
          <ac:spMkLst>
            <pc:docMk/>
            <pc:sldMk cId="1094351994" sldId="2134808646"/>
            <ac:spMk id="25" creationId="{4F2E66AB-8BCC-DFDE-5213-494359671F2B}"/>
          </ac:spMkLst>
        </pc:spChg>
        <pc:grpChg chg="del mod replST">
          <ac:chgData name="DEWILDE Frédéric" userId="469a7a48-f84a-4e92-8146-064e241dc87f" providerId="ADAL" clId="{12B0783D-990B-4A92-ACD7-A2B83181F9B7}" dt="2024-12-11T11:23:36.102" v="1312" actId="478"/>
          <ac:grpSpMkLst>
            <pc:docMk/>
            <pc:sldMk cId="1094351994" sldId="2134808646"/>
            <ac:grpSpMk id="16" creationId="{038B02DF-299A-FEDA-588B-EA9AA1995338}"/>
          </ac:grpSpMkLst>
        </pc:grpChg>
        <pc:picChg chg="mod replST">
          <ac:chgData name="DEWILDE Frédéric" userId="469a7a48-f84a-4e92-8146-064e241dc87f" providerId="ADAL" clId="{12B0783D-990B-4A92-ACD7-A2B83181F9B7}" dt="2024-12-11T18:05:10.237" v="1720"/>
          <ac:picMkLst>
            <pc:docMk/>
            <pc:sldMk cId="1094351994" sldId="2134808646"/>
            <ac:picMk id="19" creationId="{91ABDA76-EA94-E103-07A7-F03A88F4CEB4}"/>
          </ac:picMkLst>
        </pc:picChg>
        <pc:picChg chg="mod replST">
          <ac:chgData name="DEWILDE Frédéric" userId="469a7a48-f84a-4e92-8146-064e241dc87f" providerId="ADAL" clId="{12B0783D-990B-4A92-ACD7-A2B83181F9B7}" dt="2024-12-11T18:05:10.245" v="1721"/>
          <ac:picMkLst>
            <pc:docMk/>
            <pc:sldMk cId="1094351994" sldId="2134808646"/>
            <ac:picMk id="20" creationId="{EAA0EAA0-F476-23C2-D220-67068BB14664}"/>
          </ac:picMkLst>
        </pc:picChg>
      </pc:sldChg>
      <pc:sldChg chg="modSp mod">
        <pc:chgData name="DEWILDE Frédéric" userId="469a7a48-f84a-4e92-8146-064e241dc87f" providerId="ADAL" clId="{12B0783D-990B-4A92-ACD7-A2B83181F9B7}" dt="2024-12-11T11:20:12.915" v="1299" actId="403"/>
        <pc:sldMkLst>
          <pc:docMk/>
          <pc:sldMk cId="2004541284" sldId="2134808649"/>
        </pc:sldMkLst>
        <pc:spChg chg="mod replST">
          <ac:chgData name="DEWILDE Frédéric" userId="469a7a48-f84a-4e92-8146-064e241dc87f" providerId="ADAL" clId="{12B0783D-990B-4A92-ACD7-A2B83181F9B7}" dt="2024-12-11T11:19:30.825" v="1295" actId="113"/>
          <ac:spMkLst>
            <pc:docMk/>
            <pc:sldMk cId="2004541284" sldId="2134808649"/>
            <ac:spMk id="4" creationId="{DB020ABE-7816-2691-6D0D-9F4E43A9CCAC}"/>
          </ac:spMkLst>
        </pc:spChg>
        <pc:spChg chg="replST">
          <ac:chgData name="DEWILDE Frédéric" userId="469a7a48-f84a-4e92-8146-064e241dc87f" providerId="ADAL" clId="{12B0783D-990B-4A92-ACD7-A2B83181F9B7}" dt="2024-12-11T11:14:34.720" v="1001"/>
          <ac:spMkLst>
            <pc:docMk/>
            <pc:sldMk cId="2004541284" sldId="2134808649"/>
            <ac:spMk id="13" creationId="{0279B8E8-EC34-6899-EA0C-1BA918411101}"/>
          </ac:spMkLst>
        </pc:spChg>
        <pc:spChg chg="replST">
          <ac:chgData name="DEWILDE Frédéric" userId="469a7a48-f84a-4e92-8146-064e241dc87f" providerId="ADAL" clId="{12B0783D-990B-4A92-ACD7-A2B83181F9B7}" dt="2024-12-11T11:14:34.728" v="1002"/>
          <ac:spMkLst>
            <pc:docMk/>
            <pc:sldMk cId="2004541284" sldId="2134808649"/>
            <ac:spMk id="15" creationId="{0AF50B80-5BE1-3A46-A743-68EBBB3FD075}"/>
          </ac:spMkLst>
        </pc:spChg>
        <pc:spChg chg="replST">
          <ac:chgData name="DEWILDE Frédéric" userId="469a7a48-f84a-4e92-8146-064e241dc87f" providerId="ADAL" clId="{12B0783D-990B-4A92-ACD7-A2B83181F9B7}" dt="2024-12-11T11:14:34.751" v="1005"/>
          <ac:spMkLst>
            <pc:docMk/>
            <pc:sldMk cId="2004541284" sldId="2134808649"/>
            <ac:spMk id="20" creationId="{466E48E3-A749-52BC-CA1A-44E70A7CECBB}"/>
          </ac:spMkLst>
        </pc:spChg>
        <pc:spChg chg="replST">
          <ac:chgData name="DEWILDE Frédéric" userId="469a7a48-f84a-4e92-8146-064e241dc87f" providerId="ADAL" clId="{12B0783D-990B-4A92-ACD7-A2B83181F9B7}" dt="2024-12-11T11:14:34.758" v="1006"/>
          <ac:spMkLst>
            <pc:docMk/>
            <pc:sldMk cId="2004541284" sldId="2134808649"/>
            <ac:spMk id="22" creationId="{84AA1FA2-1AE6-073F-679C-04EAB574D857}"/>
          </ac:spMkLst>
        </pc:spChg>
        <pc:spChg chg="mod replST">
          <ac:chgData name="DEWILDE Frédéric" userId="469a7a48-f84a-4e92-8146-064e241dc87f" providerId="ADAL" clId="{12B0783D-990B-4A92-ACD7-A2B83181F9B7}" dt="2024-12-11T11:20:08.567" v="1297" actId="403"/>
          <ac:spMkLst>
            <pc:docMk/>
            <pc:sldMk cId="2004541284" sldId="2134808649"/>
            <ac:spMk id="23" creationId="{BD8B2958-5377-E28E-661E-CB37AADF4471}"/>
          </ac:spMkLst>
        </pc:spChg>
        <pc:spChg chg="replST">
          <ac:chgData name="DEWILDE Frédéric" userId="469a7a48-f84a-4e92-8146-064e241dc87f" providerId="ADAL" clId="{12B0783D-990B-4A92-ACD7-A2B83181F9B7}" dt="2024-12-11T11:14:34.773" v="1008"/>
          <ac:spMkLst>
            <pc:docMk/>
            <pc:sldMk cId="2004541284" sldId="2134808649"/>
            <ac:spMk id="24" creationId="{8C616C2F-2FB1-844E-E672-B6BE4121113B}"/>
          </ac:spMkLst>
        </pc:spChg>
        <pc:spChg chg="replST">
          <ac:chgData name="DEWILDE Frédéric" userId="469a7a48-f84a-4e92-8146-064e241dc87f" providerId="ADAL" clId="{12B0783D-990B-4A92-ACD7-A2B83181F9B7}" dt="2024-12-11T11:14:34.782" v="1009"/>
          <ac:spMkLst>
            <pc:docMk/>
            <pc:sldMk cId="2004541284" sldId="2134808649"/>
            <ac:spMk id="25" creationId="{404CCB61-F327-B8DC-DA6B-A840E08ED2BA}"/>
          </ac:spMkLst>
        </pc:spChg>
        <pc:spChg chg="replST">
          <ac:chgData name="DEWILDE Frédéric" userId="469a7a48-f84a-4e92-8146-064e241dc87f" providerId="ADAL" clId="{12B0783D-990B-4A92-ACD7-A2B83181F9B7}" dt="2024-12-11T11:14:34.789" v="1010"/>
          <ac:spMkLst>
            <pc:docMk/>
            <pc:sldMk cId="2004541284" sldId="2134808649"/>
            <ac:spMk id="26" creationId="{3D56289B-7243-400D-A484-ED274E56EE0F}"/>
          </ac:spMkLst>
        </pc:spChg>
        <pc:spChg chg="mod replST">
          <ac:chgData name="DEWILDE Frédéric" userId="469a7a48-f84a-4e92-8146-064e241dc87f" providerId="ADAL" clId="{12B0783D-990B-4A92-ACD7-A2B83181F9B7}" dt="2024-12-11T11:20:12.915" v="1299" actId="403"/>
          <ac:spMkLst>
            <pc:docMk/>
            <pc:sldMk cId="2004541284" sldId="2134808649"/>
            <ac:spMk id="27" creationId="{B1769B5B-3972-B9E5-8AD7-A5066A647EBC}"/>
          </ac:spMkLst>
        </pc:spChg>
        <pc:spChg chg="replST">
          <ac:chgData name="DEWILDE Frédéric" userId="469a7a48-f84a-4e92-8146-064e241dc87f" providerId="ADAL" clId="{12B0783D-990B-4A92-ACD7-A2B83181F9B7}" dt="2024-12-11T11:14:34.803" v="1012"/>
          <ac:spMkLst>
            <pc:docMk/>
            <pc:sldMk cId="2004541284" sldId="2134808649"/>
            <ac:spMk id="28" creationId="{562D8926-04D3-2BC2-74B8-3EF627F7760D}"/>
          </ac:spMkLst>
        </pc:spChg>
        <pc:spChg chg="replST">
          <ac:chgData name="DEWILDE Frédéric" userId="469a7a48-f84a-4e92-8146-064e241dc87f" providerId="ADAL" clId="{12B0783D-990B-4A92-ACD7-A2B83181F9B7}" dt="2024-12-11T11:14:34.811" v="1013"/>
          <ac:spMkLst>
            <pc:docMk/>
            <pc:sldMk cId="2004541284" sldId="2134808649"/>
            <ac:spMk id="29" creationId="{4D85A1EB-34C0-DBDA-F925-B3F79831705F}"/>
          </ac:spMkLst>
        </pc:spChg>
        <pc:grpChg chg="replST">
          <ac:chgData name="DEWILDE Frédéric" userId="469a7a48-f84a-4e92-8146-064e241dc87f" providerId="ADAL" clId="{12B0783D-990B-4A92-ACD7-A2B83181F9B7}" dt="2024-12-11T11:14:34.744" v="1004"/>
          <ac:grpSpMkLst>
            <pc:docMk/>
            <pc:sldMk cId="2004541284" sldId="2134808649"/>
            <ac:grpSpMk id="16" creationId="{3F0F50D7-D085-FFAD-74E2-C667D106E5A9}"/>
          </ac:grpSpMkLst>
        </pc:grpChg>
      </pc:sldChg>
      <pc:sldChg chg="modSp mod">
        <pc:chgData name="DEWILDE Frédéric" userId="469a7a48-f84a-4e92-8146-064e241dc87f" providerId="ADAL" clId="{12B0783D-990B-4A92-ACD7-A2B83181F9B7}" dt="2024-12-11T11:14:34.565" v="981"/>
        <pc:sldMkLst>
          <pc:docMk/>
          <pc:sldMk cId="3940908590" sldId="2134808659"/>
        </pc:sldMkLst>
        <pc:spChg chg="replST">
          <ac:chgData name="DEWILDE Frédéric" userId="469a7a48-f84a-4e92-8146-064e241dc87f" providerId="ADAL" clId="{12B0783D-990B-4A92-ACD7-A2B83181F9B7}" dt="2024-12-11T11:14:34.557" v="980"/>
          <ac:spMkLst>
            <pc:docMk/>
            <pc:sldMk cId="3940908590" sldId="2134808659"/>
            <ac:spMk id="2" creationId="{D0CD157F-61B3-1F4C-A896-92FD4D8142F0}"/>
          </ac:spMkLst>
        </pc:spChg>
        <pc:spChg chg="replST">
          <ac:chgData name="DEWILDE Frédéric" userId="469a7a48-f84a-4e92-8146-064e241dc87f" providerId="ADAL" clId="{12B0783D-990B-4A92-ACD7-A2B83181F9B7}" dt="2024-12-11T11:14:34.565" v="981"/>
          <ac:spMkLst>
            <pc:docMk/>
            <pc:sldMk cId="3940908590" sldId="2134808659"/>
            <ac:spMk id="3" creationId="{4F602120-0AE2-F249-8FA1-415F2D921D7D}"/>
          </ac:spMkLst>
        </pc:spChg>
        <pc:spChg chg="mod replST">
          <ac:chgData name="DEWILDE Frédéric" userId="469a7a48-f84a-4e92-8146-064e241dc87f" providerId="ADAL" clId="{12B0783D-990B-4A92-ACD7-A2B83181F9B7}" dt="2024-12-11T11:14:34.530" v="977"/>
          <ac:spMkLst>
            <pc:docMk/>
            <pc:sldMk cId="3940908590" sldId="2134808659"/>
            <ac:spMk id="21" creationId="{243B275C-662E-3244-8978-B0E6702A4577}"/>
          </ac:spMkLst>
        </pc:spChg>
        <pc:spChg chg="replST">
          <ac:chgData name="DEWILDE Frédéric" userId="469a7a48-f84a-4e92-8146-064e241dc87f" providerId="ADAL" clId="{12B0783D-990B-4A92-ACD7-A2B83181F9B7}" dt="2024-12-11T11:14:34.540" v="978"/>
          <ac:spMkLst>
            <pc:docMk/>
            <pc:sldMk cId="3940908590" sldId="2134808659"/>
            <ac:spMk id="22" creationId="{5F0BC7CA-7B45-F44B-ADD9-F8B881681611}"/>
          </ac:spMkLst>
        </pc:spChg>
        <pc:spChg chg="replST">
          <ac:chgData name="DEWILDE Frédéric" userId="469a7a48-f84a-4e92-8146-064e241dc87f" providerId="ADAL" clId="{12B0783D-990B-4A92-ACD7-A2B83181F9B7}" dt="2024-12-11T11:14:34.550" v="979"/>
          <ac:spMkLst>
            <pc:docMk/>
            <pc:sldMk cId="3940908590" sldId="2134808659"/>
            <ac:spMk id="23" creationId="{C1ED21D8-899D-1D46-8CA8-4B18F03AD6F0}"/>
          </ac:spMkLst>
        </pc:spChg>
      </pc:sldChg>
      <pc:sldChg chg="modSp mod">
        <pc:chgData name="DEWILDE Frédéric" userId="469a7a48-f84a-4e92-8146-064e241dc87f" providerId="ADAL" clId="{12B0783D-990B-4A92-ACD7-A2B83181F9B7}" dt="2024-12-11T11:14:34.712" v="1000"/>
        <pc:sldMkLst>
          <pc:docMk/>
          <pc:sldMk cId="1125442354" sldId="2134808660"/>
        </pc:sldMkLst>
        <pc:spChg chg="replST">
          <ac:chgData name="DEWILDE Frédéric" userId="469a7a48-f84a-4e92-8146-064e241dc87f" providerId="ADAL" clId="{12B0783D-990B-4A92-ACD7-A2B83181F9B7}" dt="2024-12-11T11:14:34.705" v="999"/>
          <ac:spMkLst>
            <pc:docMk/>
            <pc:sldMk cId="1125442354" sldId="2134808660"/>
            <ac:spMk id="2" creationId="{D0CD157F-61B3-1F4C-A896-92FD4D8142F0}"/>
          </ac:spMkLst>
        </pc:spChg>
        <pc:spChg chg="replST">
          <ac:chgData name="DEWILDE Frédéric" userId="469a7a48-f84a-4e92-8146-064e241dc87f" providerId="ADAL" clId="{12B0783D-990B-4A92-ACD7-A2B83181F9B7}" dt="2024-12-11T11:14:34.712" v="1000"/>
          <ac:spMkLst>
            <pc:docMk/>
            <pc:sldMk cId="1125442354" sldId="2134808660"/>
            <ac:spMk id="3" creationId="{4F602120-0AE2-F249-8FA1-415F2D921D7D}"/>
          </ac:spMkLst>
        </pc:spChg>
        <pc:spChg chg="replST">
          <ac:chgData name="DEWILDE Frédéric" userId="469a7a48-f84a-4e92-8146-064e241dc87f" providerId="ADAL" clId="{12B0783D-990B-4A92-ACD7-A2B83181F9B7}" dt="2024-12-11T11:14:34.682" v="996"/>
          <ac:spMkLst>
            <pc:docMk/>
            <pc:sldMk cId="1125442354" sldId="2134808660"/>
            <ac:spMk id="21" creationId="{243B275C-662E-3244-8978-B0E6702A4577}"/>
          </ac:spMkLst>
        </pc:spChg>
        <pc:spChg chg="replST">
          <ac:chgData name="DEWILDE Frédéric" userId="469a7a48-f84a-4e92-8146-064e241dc87f" providerId="ADAL" clId="{12B0783D-990B-4A92-ACD7-A2B83181F9B7}" dt="2024-12-11T11:14:34.690" v="997"/>
          <ac:spMkLst>
            <pc:docMk/>
            <pc:sldMk cId="1125442354" sldId="2134808660"/>
            <ac:spMk id="22" creationId="{5F0BC7CA-7B45-F44B-ADD9-F8B881681611}"/>
          </ac:spMkLst>
        </pc:spChg>
        <pc:spChg chg="replST">
          <ac:chgData name="DEWILDE Frédéric" userId="469a7a48-f84a-4e92-8146-064e241dc87f" providerId="ADAL" clId="{12B0783D-990B-4A92-ACD7-A2B83181F9B7}" dt="2024-12-11T11:14:34.699" v="998"/>
          <ac:spMkLst>
            <pc:docMk/>
            <pc:sldMk cId="1125442354" sldId="2134808660"/>
            <ac:spMk id="23" creationId="{C1ED21D8-899D-1D46-8CA8-4B18F03AD6F0}"/>
          </ac:spMkLst>
        </pc:spChg>
      </pc:sldChg>
      <pc:sldChg chg="addSp modSp mod">
        <pc:chgData name="DEWILDE Frédéric" userId="469a7a48-f84a-4e92-8146-064e241dc87f" providerId="ADAL" clId="{12B0783D-990B-4A92-ACD7-A2B83181F9B7}" dt="2024-12-11T11:14:34.649" v="992"/>
        <pc:sldMkLst>
          <pc:docMk/>
          <pc:sldMk cId="1467303901" sldId="2134808661"/>
        </pc:sldMkLst>
        <pc:spChg chg="replST">
          <ac:chgData name="DEWILDE Frédéric" userId="469a7a48-f84a-4e92-8146-064e241dc87f" providerId="ADAL" clId="{12B0783D-990B-4A92-ACD7-A2B83181F9B7}" dt="2024-12-11T11:14:34.641" v="991"/>
          <ac:spMkLst>
            <pc:docMk/>
            <pc:sldMk cId="1467303901" sldId="2134808661"/>
            <ac:spMk id="4" creationId="{D924011B-AB33-B511-E827-73D348A3442D}"/>
          </ac:spMkLst>
        </pc:spChg>
        <pc:spChg chg="replST">
          <ac:chgData name="DEWILDE Frédéric" userId="469a7a48-f84a-4e92-8146-064e241dc87f" providerId="ADAL" clId="{12B0783D-990B-4A92-ACD7-A2B83181F9B7}" dt="2024-12-11T11:14:34.634" v="990"/>
          <ac:spMkLst>
            <pc:docMk/>
            <pc:sldMk cId="1467303901" sldId="2134808661"/>
            <ac:spMk id="16" creationId="{27E260D6-6E30-5056-0CD5-7D2D3B3DC2B9}"/>
          </ac:spMkLst>
        </pc:spChg>
        <pc:picChg chg="add mod replST">
          <ac:chgData name="DEWILDE Frédéric" userId="469a7a48-f84a-4e92-8146-064e241dc87f" providerId="ADAL" clId="{12B0783D-990B-4A92-ACD7-A2B83181F9B7}" dt="2024-12-11T11:14:34.649" v="992"/>
          <ac:picMkLst>
            <pc:docMk/>
            <pc:sldMk cId="1467303901" sldId="2134808661"/>
            <ac:picMk id="2" creationId="{C71B48E7-DF62-1FB5-73F6-EE884C78D989}"/>
          </ac:picMkLst>
        </pc:picChg>
      </pc:sldChg>
      <pc:sldChg chg="addSp delSp modSp mod">
        <pc:chgData name="DEWILDE Frédéric" userId="469a7a48-f84a-4e92-8146-064e241dc87f" providerId="ADAL" clId="{12B0783D-990B-4A92-ACD7-A2B83181F9B7}" dt="2024-12-11T18:05:10.118" v="1716"/>
        <pc:sldMkLst>
          <pc:docMk/>
          <pc:sldMk cId="4146452459" sldId="2134808662"/>
        </pc:sldMkLst>
        <pc:spChg chg="del mod replST">
          <ac:chgData name="DEWILDE Frédéric" userId="469a7a48-f84a-4e92-8146-064e241dc87f" providerId="ADAL" clId="{12B0783D-990B-4A92-ACD7-A2B83181F9B7}" dt="2024-12-11T18:02:31.129" v="1548" actId="478"/>
          <ac:spMkLst>
            <pc:docMk/>
            <pc:sldMk cId="4146452459" sldId="2134808662"/>
            <ac:spMk id="4" creationId="{DEB4B44C-9531-DD28-9E3B-5A29D9F8EECF}"/>
          </ac:spMkLst>
        </pc:spChg>
        <pc:spChg chg="del mod replST">
          <ac:chgData name="DEWILDE Frédéric" userId="469a7a48-f84a-4e92-8146-064e241dc87f" providerId="ADAL" clId="{12B0783D-990B-4A92-ACD7-A2B83181F9B7}" dt="2024-12-11T18:02:32.905" v="1549" actId="478"/>
          <ac:spMkLst>
            <pc:docMk/>
            <pc:sldMk cId="4146452459" sldId="2134808662"/>
            <ac:spMk id="16" creationId="{27E260D6-6E30-5056-0CD5-7D2D3B3DC2B9}"/>
          </ac:spMkLst>
        </pc:spChg>
        <pc:picChg chg="add del mod replST">
          <ac:chgData name="DEWILDE Frédéric" userId="469a7a48-f84a-4e92-8146-064e241dc87f" providerId="ADAL" clId="{12B0783D-990B-4A92-ACD7-A2B83181F9B7}" dt="2024-12-11T18:02:26.702" v="1546" actId="478"/>
          <ac:picMkLst>
            <pc:docMk/>
            <pc:sldMk cId="4146452459" sldId="2134808662"/>
            <ac:picMk id="2" creationId="{9546FD09-1616-12AD-49FA-5FF23262675F}"/>
          </ac:picMkLst>
        </pc:picChg>
        <pc:picChg chg="add mod replST">
          <ac:chgData name="DEWILDE Frédéric" userId="469a7a48-f84a-4e92-8146-064e241dc87f" providerId="ADAL" clId="{12B0783D-990B-4A92-ACD7-A2B83181F9B7}" dt="2024-12-11T18:05:10.118" v="1716"/>
          <ac:picMkLst>
            <pc:docMk/>
            <pc:sldMk cId="4146452459" sldId="2134808662"/>
            <ac:picMk id="5" creationId="{DB3E9584-A100-32F4-67B3-DA422AD3E112}"/>
          </ac:picMkLst>
        </pc:picChg>
      </pc:sldChg>
      <pc:sldChg chg="modSp mod">
        <pc:chgData name="DEWILDE Frédéric" userId="469a7a48-f84a-4e92-8146-064e241dc87f" providerId="ADAL" clId="{12B0783D-990B-4A92-ACD7-A2B83181F9B7}" dt="2024-12-11T11:14:35.060" v="1044"/>
        <pc:sldMkLst>
          <pc:docMk/>
          <pc:sldMk cId="3175850303" sldId="2134808663"/>
        </pc:sldMkLst>
        <pc:spChg chg="replST">
          <ac:chgData name="DEWILDE Frédéric" userId="469a7a48-f84a-4e92-8146-064e241dc87f" providerId="ADAL" clId="{12B0783D-990B-4A92-ACD7-A2B83181F9B7}" dt="2024-12-11T11:14:35.052" v="1043"/>
          <ac:spMkLst>
            <pc:docMk/>
            <pc:sldMk cId="3175850303" sldId="2134808663"/>
            <ac:spMk id="2" creationId="{D0CD157F-61B3-1F4C-A896-92FD4D8142F0}"/>
          </ac:spMkLst>
        </pc:spChg>
        <pc:spChg chg="replST">
          <ac:chgData name="DEWILDE Frédéric" userId="469a7a48-f84a-4e92-8146-064e241dc87f" providerId="ADAL" clId="{12B0783D-990B-4A92-ACD7-A2B83181F9B7}" dt="2024-12-11T11:14:35.060" v="1044"/>
          <ac:spMkLst>
            <pc:docMk/>
            <pc:sldMk cId="3175850303" sldId="2134808663"/>
            <ac:spMk id="3" creationId="{4F602120-0AE2-F249-8FA1-415F2D921D7D}"/>
          </ac:spMkLst>
        </pc:spChg>
        <pc:spChg chg="mod replST">
          <ac:chgData name="DEWILDE Frédéric" userId="469a7a48-f84a-4e92-8146-064e241dc87f" providerId="ADAL" clId="{12B0783D-990B-4A92-ACD7-A2B83181F9B7}" dt="2024-12-11T11:14:35.030" v="1040"/>
          <ac:spMkLst>
            <pc:docMk/>
            <pc:sldMk cId="3175850303" sldId="2134808663"/>
            <ac:spMk id="21" creationId="{243B275C-662E-3244-8978-B0E6702A4577}"/>
          </ac:spMkLst>
        </pc:spChg>
        <pc:spChg chg="mod replST">
          <ac:chgData name="DEWILDE Frédéric" userId="469a7a48-f84a-4e92-8146-064e241dc87f" providerId="ADAL" clId="{12B0783D-990B-4A92-ACD7-A2B83181F9B7}" dt="2024-12-11T11:14:35.037" v="1041"/>
          <ac:spMkLst>
            <pc:docMk/>
            <pc:sldMk cId="3175850303" sldId="2134808663"/>
            <ac:spMk id="22" creationId="{5F0BC7CA-7B45-F44B-ADD9-F8B881681611}"/>
          </ac:spMkLst>
        </pc:spChg>
        <pc:spChg chg="replST">
          <ac:chgData name="DEWILDE Frédéric" userId="469a7a48-f84a-4e92-8146-064e241dc87f" providerId="ADAL" clId="{12B0783D-990B-4A92-ACD7-A2B83181F9B7}" dt="2024-12-11T11:14:35.044" v="1042"/>
          <ac:spMkLst>
            <pc:docMk/>
            <pc:sldMk cId="3175850303" sldId="2134808663"/>
            <ac:spMk id="23" creationId="{C1ED21D8-899D-1D46-8CA8-4B18F03AD6F0}"/>
          </ac:spMkLst>
        </pc:spChg>
      </pc:sldChg>
      <pc:sldChg chg="modSp mod">
        <pc:chgData name="DEWILDE Frédéric" userId="469a7a48-f84a-4e92-8146-064e241dc87f" providerId="ADAL" clId="{12B0783D-990B-4A92-ACD7-A2B83181F9B7}" dt="2024-12-11T11:29:15.834" v="1373" actId="14100"/>
        <pc:sldMkLst>
          <pc:docMk/>
          <pc:sldMk cId="400821582" sldId="2134808664"/>
        </pc:sldMkLst>
        <pc:spChg chg="mod replST">
          <ac:chgData name="DEWILDE Frédéric" userId="469a7a48-f84a-4e92-8146-064e241dc87f" providerId="ADAL" clId="{12B0783D-990B-4A92-ACD7-A2B83181F9B7}" dt="2024-12-11T11:29:02.475" v="1371" actId="403"/>
          <ac:spMkLst>
            <pc:docMk/>
            <pc:sldMk cId="400821582" sldId="2134808664"/>
            <ac:spMk id="4" creationId="{DB020ABE-7816-2691-6D0D-9F4E43A9CCAC}"/>
          </ac:spMkLst>
        </pc:spChg>
        <pc:spChg chg="mod replST">
          <ac:chgData name="DEWILDE Frédéric" userId="469a7a48-f84a-4e92-8146-064e241dc87f" providerId="ADAL" clId="{12B0783D-990B-4A92-ACD7-A2B83181F9B7}" dt="2024-12-11T11:29:15.834" v="1373" actId="14100"/>
          <ac:spMkLst>
            <pc:docMk/>
            <pc:sldMk cId="400821582" sldId="2134808664"/>
            <ac:spMk id="8" creationId="{1F761704-661F-3AE6-18F3-BCA3F0D97C24}"/>
          </ac:spMkLst>
        </pc:spChg>
        <pc:spChg chg="replST">
          <ac:chgData name="DEWILDE Frédéric" userId="469a7a48-f84a-4e92-8146-064e241dc87f" providerId="ADAL" clId="{12B0783D-990B-4A92-ACD7-A2B83181F9B7}" dt="2024-12-11T11:14:34.995" v="1035"/>
          <ac:spMkLst>
            <pc:docMk/>
            <pc:sldMk cId="400821582" sldId="2134808664"/>
            <ac:spMk id="13" creationId="{0279B8E8-EC34-6899-EA0C-1BA918411101}"/>
          </ac:spMkLst>
        </pc:spChg>
        <pc:spChg chg="replST">
          <ac:chgData name="DEWILDE Frédéric" userId="469a7a48-f84a-4e92-8146-064e241dc87f" providerId="ADAL" clId="{12B0783D-990B-4A92-ACD7-A2B83181F9B7}" dt="2024-12-11T11:14:35.001" v="1036"/>
          <ac:spMkLst>
            <pc:docMk/>
            <pc:sldMk cId="400821582" sldId="2134808664"/>
            <ac:spMk id="15" creationId="{0AF50B80-5BE1-3A46-A743-68EBBB3FD075}"/>
          </ac:spMkLst>
        </pc:spChg>
        <pc:grpChg chg="replST">
          <ac:chgData name="DEWILDE Frédéric" userId="469a7a48-f84a-4e92-8146-064e241dc87f" providerId="ADAL" clId="{12B0783D-990B-4A92-ACD7-A2B83181F9B7}" dt="2024-12-11T11:14:35.016" v="1038"/>
          <ac:grpSpMkLst>
            <pc:docMk/>
            <pc:sldMk cId="400821582" sldId="2134808664"/>
            <ac:grpSpMk id="2" creationId="{72803DBF-6A35-363C-0411-B93524B5A8ED}"/>
          </ac:grpSpMkLst>
        </pc:grpChg>
      </pc:sldChg>
      <pc:sldChg chg="addSp delSp modSp mod">
        <pc:chgData name="DEWILDE Frédéric" userId="469a7a48-f84a-4e92-8146-064e241dc87f" providerId="ADAL" clId="{12B0783D-990B-4A92-ACD7-A2B83181F9B7}" dt="2024-12-11T18:05:10.331" v="1730"/>
        <pc:sldMkLst>
          <pc:docMk/>
          <pc:sldMk cId="1783426567" sldId="2134808667"/>
        </pc:sldMkLst>
        <pc:spChg chg="mod replST">
          <ac:chgData name="DEWILDE Frédéric" userId="469a7a48-f84a-4e92-8146-064e241dc87f" providerId="ADAL" clId="{12B0783D-990B-4A92-ACD7-A2B83181F9B7}" dt="2024-12-11T11:26:07.636" v="1334" actId="403"/>
          <ac:spMkLst>
            <pc:docMk/>
            <pc:sldMk cId="1783426567" sldId="2134808667"/>
            <ac:spMk id="4" creationId="{DB020ABE-7816-2691-6D0D-9F4E43A9CCAC}"/>
          </ac:spMkLst>
        </pc:spChg>
        <pc:spChg chg="replST">
          <ac:chgData name="DEWILDE Frédéric" userId="469a7a48-f84a-4e92-8146-064e241dc87f" providerId="ADAL" clId="{12B0783D-990B-4A92-ACD7-A2B83181F9B7}" dt="2024-12-11T11:14:34.942" v="1028"/>
          <ac:spMkLst>
            <pc:docMk/>
            <pc:sldMk cId="1783426567" sldId="2134808667"/>
            <ac:spMk id="5" creationId="{7ABD24E2-43B8-7F22-B673-32B89065A4D2}"/>
          </ac:spMkLst>
        </pc:spChg>
        <pc:spChg chg="mod replST">
          <ac:chgData name="DEWILDE Frédéric" userId="469a7a48-f84a-4e92-8146-064e241dc87f" providerId="ADAL" clId="{12B0783D-990B-4A92-ACD7-A2B83181F9B7}" dt="2024-12-11T18:05:10.323" v="1729"/>
          <ac:spMkLst>
            <pc:docMk/>
            <pc:sldMk cId="1783426567" sldId="2134808667"/>
            <ac:spMk id="9" creationId="{A47C8BF2-A21D-3251-A2C7-E42B28861EF8}"/>
          </ac:spMkLst>
        </pc:spChg>
        <pc:spChg chg="mod replST">
          <ac:chgData name="DEWILDE Frédéric" userId="469a7a48-f84a-4e92-8146-064e241dc87f" providerId="ADAL" clId="{12B0783D-990B-4A92-ACD7-A2B83181F9B7}" dt="2024-12-11T18:05:10.331" v="1730"/>
          <ac:spMkLst>
            <pc:docMk/>
            <pc:sldMk cId="1783426567" sldId="2134808667"/>
            <ac:spMk id="10" creationId="{840243AC-798C-199C-E68B-B62F0653C7C6}"/>
          </ac:spMkLst>
        </pc:spChg>
        <pc:spChg chg="add del mod replST">
          <ac:chgData name="DEWILDE Frédéric" userId="469a7a48-f84a-4e92-8146-064e241dc87f" providerId="ADAL" clId="{12B0783D-990B-4A92-ACD7-A2B83181F9B7}" dt="2024-12-11T11:26:49.969" v="1346" actId="1076"/>
          <ac:spMkLst>
            <pc:docMk/>
            <pc:sldMk cId="1783426567" sldId="2134808667"/>
            <ac:spMk id="13" creationId="{0279B8E8-EC34-6899-EA0C-1BA918411101}"/>
          </ac:spMkLst>
        </pc:spChg>
        <pc:spChg chg="replST">
          <ac:chgData name="DEWILDE Frédéric" userId="469a7a48-f84a-4e92-8146-064e241dc87f" providerId="ADAL" clId="{12B0783D-990B-4A92-ACD7-A2B83181F9B7}" dt="2024-12-11T11:14:34.929" v="1026"/>
          <ac:spMkLst>
            <pc:docMk/>
            <pc:sldMk cId="1783426567" sldId="2134808667"/>
            <ac:spMk id="15" creationId="{0AF50B80-5BE1-3A46-A743-68EBBB3FD075}"/>
          </ac:spMkLst>
        </pc:spChg>
        <pc:grpChg chg="add del mod replST">
          <ac:chgData name="DEWILDE Frédéric" userId="469a7a48-f84a-4e92-8146-064e241dc87f" providerId="ADAL" clId="{12B0783D-990B-4A92-ACD7-A2B83181F9B7}" dt="2024-12-11T11:26:58.267" v="1348" actId="478"/>
          <ac:grpSpMkLst>
            <pc:docMk/>
            <pc:sldMk cId="1783426567" sldId="2134808667"/>
            <ac:grpSpMk id="16" creationId="{038B02DF-299A-FEDA-588B-EA9AA1995338}"/>
          </ac:grpSpMkLst>
        </pc:grpChg>
        <pc:picChg chg="mod replST">
          <ac:chgData name="DEWILDE Frédéric" userId="469a7a48-f84a-4e92-8146-064e241dc87f" providerId="ADAL" clId="{12B0783D-990B-4A92-ACD7-A2B83181F9B7}" dt="2024-12-11T18:05:10.297" v="1726"/>
          <ac:picMkLst>
            <pc:docMk/>
            <pc:sldMk cId="1783426567" sldId="2134808667"/>
            <ac:picMk id="2" creationId="{2F694E62-EB9A-03D2-F1E9-31D926478244}"/>
          </ac:picMkLst>
        </pc:picChg>
        <pc:picChg chg="mod replST">
          <ac:chgData name="DEWILDE Frédéric" userId="469a7a48-f84a-4e92-8146-064e241dc87f" providerId="ADAL" clId="{12B0783D-990B-4A92-ACD7-A2B83181F9B7}" dt="2024-12-11T18:05:10.306" v="1727"/>
          <ac:picMkLst>
            <pc:docMk/>
            <pc:sldMk cId="1783426567" sldId="2134808667"/>
            <ac:picMk id="3" creationId="{BD3E837A-75EB-B86B-5786-53B53E99DA04}"/>
          </ac:picMkLst>
        </pc:picChg>
        <pc:picChg chg="mod replST">
          <ac:chgData name="DEWILDE Frédéric" userId="469a7a48-f84a-4e92-8146-064e241dc87f" providerId="ADAL" clId="{12B0783D-990B-4A92-ACD7-A2B83181F9B7}" dt="2024-12-11T18:05:10.314" v="1728"/>
          <ac:picMkLst>
            <pc:docMk/>
            <pc:sldMk cId="1783426567" sldId="2134808667"/>
            <ac:picMk id="7" creationId="{4161971C-F415-EED4-69F4-54C6298C966D}"/>
          </ac:picMkLst>
        </pc:picChg>
      </pc:sldChg>
      <pc:sldChg chg="addSp delSp modSp add mod">
        <pc:chgData name="DEWILDE Frédéric" userId="469a7a48-f84a-4e92-8146-064e241dc87f" providerId="ADAL" clId="{12B0783D-990B-4A92-ACD7-A2B83181F9B7}" dt="2024-12-11T18:06:34.504" v="1765" actId="1076"/>
        <pc:sldMkLst>
          <pc:docMk/>
          <pc:sldMk cId="3090143596" sldId="2134808668"/>
        </pc:sldMkLst>
        <pc:spChg chg="mod replST">
          <ac:chgData name="DEWILDE Frédéric" userId="469a7a48-f84a-4e92-8146-064e241dc87f" providerId="ADAL" clId="{12B0783D-990B-4A92-ACD7-A2B83181F9B7}" dt="2024-12-11T18:06:26.493" v="1762" actId="1076"/>
          <ac:spMkLst>
            <pc:docMk/>
            <pc:sldMk cId="3090143596" sldId="2134808668"/>
            <ac:spMk id="2" creationId="{C7CEE375-D9C7-A759-5C8F-AA9BFE5624A2}"/>
          </ac:spMkLst>
        </pc:spChg>
        <pc:spChg chg="del mod topLvl">
          <ac:chgData name="DEWILDE Frédéric" userId="469a7a48-f84a-4e92-8146-064e241dc87f" providerId="ADAL" clId="{12B0783D-990B-4A92-ACD7-A2B83181F9B7}" dt="2024-12-11T11:00:22.267" v="207" actId="478"/>
          <ac:spMkLst>
            <pc:docMk/>
            <pc:sldMk cId="3090143596" sldId="2134808668"/>
            <ac:spMk id="10" creationId="{D01E14C9-C1E4-41E7-0B83-4829656D1258}"/>
          </ac:spMkLst>
        </pc:spChg>
        <pc:spChg chg="mod replST">
          <ac:chgData name="DEWILDE Frédéric" userId="469a7a48-f84a-4e92-8146-064e241dc87f" providerId="ADAL" clId="{12B0783D-990B-4A92-ACD7-A2B83181F9B7}" dt="2024-12-11T18:06:16.924" v="1760" actId="1076"/>
          <ac:spMkLst>
            <pc:docMk/>
            <pc:sldMk cId="3090143596" sldId="2134808668"/>
            <ac:spMk id="16" creationId="{27E260D6-6E30-5056-0CD5-7D2D3B3DC2B9}"/>
          </ac:spMkLst>
        </pc:spChg>
        <pc:spChg chg="mod replST">
          <ac:chgData name="DEWILDE Frédéric" userId="469a7a48-f84a-4e92-8146-064e241dc87f" providerId="ADAL" clId="{12B0783D-990B-4A92-ACD7-A2B83181F9B7}" dt="2024-12-11T18:06:19.942" v="1761" actId="1076"/>
          <ac:spMkLst>
            <pc:docMk/>
            <pc:sldMk cId="3090143596" sldId="2134808668"/>
            <ac:spMk id="25" creationId="{804A75B4-BCB5-5A27-3144-37D8EB17CDA1}"/>
          </ac:spMkLst>
        </pc:spChg>
        <pc:grpChg chg="del">
          <ac:chgData name="DEWILDE Frédéric" userId="469a7a48-f84a-4e92-8146-064e241dc87f" providerId="ADAL" clId="{12B0783D-990B-4A92-ACD7-A2B83181F9B7}" dt="2024-12-11T11:00:19.745" v="206" actId="478"/>
          <ac:grpSpMkLst>
            <pc:docMk/>
            <pc:sldMk cId="3090143596" sldId="2134808668"/>
            <ac:grpSpMk id="14" creationId="{2D10D868-8532-9FB8-6A5C-74C239F89343}"/>
          </ac:grpSpMkLst>
        </pc:grpChg>
        <pc:picChg chg="add mod replST">
          <ac:chgData name="DEWILDE Frédéric" userId="469a7a48-f84a-4e92-8146-064e241dc87f" providerId="ADAL" clId="{12B0783D-990B-4A92-ACD7-A2B83181F9B7}" dt="2024-12-11T18:06:34.504" v="1765" actId="1076"/>
          <ac:picMkLst>
            <pc:docMk/>
            <pc:sldMk cId="3090143596" sldId="2134808668"/>
            <ac:picMk id="3" creationId="{E37894C5-EB2F-17E6-2487-54C4F151D5FD}"/>
          </ac:picMkLst>
        </pc:picChg>
        <pc:picChg chg="del topLvl">
          <ac:chgData name="DEWILDE Frédéric" userId="469a7a48-f84a-4e92-8146-064e241dc87f" providerId="ADAL" clId="{12B0783D-990B-4A92-ACD7-A2B83181F9B7}" dt="2024-12-11T11:00:19.745" v="206" actId="478"/>
          <ac:picMkLst>
            <pc:docMk/>
            <pc:sldMk cId="3090143596" sldId="2134808668"/>
            <ac:picMk id="8" creationId="{5E51C6DF-389D-8F25-25BE-96F93887C11C}"/>
          </ac:picMkLst>
        </pc:picChg>
      </pc:sldChg>
      <pc:sldChg chg="addSp delSp modSp new del mod">
        <pc:chgData name="DEWILDE Frédéric" userId="469a7a48-f84a-4e92-8146-064e241dc87f" providerId="ADAL" clId="{12B0783D-990B-4A92-ACD7-A2B83181F9B7}" dt="2024-12-11T16:31:49.799" v="1494" actId="47"/>
        <pc:sldMkLst>
          <pc:docMk/>
          <pc:sldMk cId="2033716632" sldId="2134808669"/>
        </pc:sldMkLst>
        <pc:spChg chg="del">
          <ac:chgData name="DEWILDE Frédéric" userId="469a7a48-f84a-4e92-8146-064e241dc87f" providerId="ADAL" clId="{12B0783D-990B-4A92-ACD7-A2B83181F9B7}" dt="2024-12-11T11:43:32.247" v="1489" actId="478"/>
          <ac:spMkLst>
            <pc:docMk/>
            <pc:sldMk cId="2033716632" sldId="2134808669"/>
            <ac:spMk id="2" creationId="{23831DD9-511E-34A4-20D5-475D2780E48A}"/>
          </ac:spMkLst>
        </pc:spChg>
        <pc:spChg chg="add del">
          <ac:chgData name="DEWILDE Frédéric" userId="469a7a48-f84a-4e92-8146-064e241dc87f" providerId="ADAL" clId="{12B0783D-990B-4A92-ACD7-A2B83181F9B7}" dt="2024-12-11T11:43:16.622" v="1487" actId="1032"/>
          <ac:spMkLst>
            <pc:docMk/>
            <pc:sldMk cId="2033716632" sldId="2134808669"/>
            <ac:spMk id="3" creationId="{A7B38B88-3D74-60C3-8462-5CAD6724BB7E}"/>
          </ac:spMkLst>
        </pc:spChg>
        <pc:spChg chg="del">
          <ac:chgData name="DEWILDE Frédéric" userId="469a7a48-f84a-4e92-8146-064e241dc87f" providerId="ADAL" clId="{12B0783D-990B-4A92-ACD7-A2B83181F9B7}" dt="2024-12-11T11:43:34.244" v="1490" actId="478"/>
          <ac:spMkLst>
            <pc:docMk/>
            <pc:sldMk cId="2033716632" sldId="2134808669"/>
            <ac:spMk id="6" creationId="{663ED463-15C8-CB91-D915-7052FF5EE20B}"/>
          </ac:spMkLst>
        </pc:spChg>
        <pc:spChg chg="add mod">
          <ac:chgData name="DEWILDE Frédéric" userId="469a7a48-f84a-4e92-8146-064e241dc87f" providerId="ADAL" clId="{12B0783D-990B-4A92-ACD7-A2B83181F9B7}" dt="2024-12-11T11:43:25.636" v="1488"/>
          <ac:spMkLst>
            <pc:docMk/>
            <pc:sldMk cId="2033716632" sldId="2134808669"/>
            <ac:spMk id="9" creationId="{42C14F76-DC28-B32A-CC65-8E4B4C8C2B6A}"/>
          </ac:spMkLst>
        </pc:spChg>
        <pc:spChg chg="add mod">
          <ac:chgData name="DEWILDE Frédéric" userId="469a7a48-f84a-4e92-8146-064e241dc87f" providerId="ADAL" clId="{12B0783D-990B-4A92-ACD7-A2B83181F9B7}" dt="2024-12-11T11:43:58.244" v="1492"/>
          <ac:spMkLst>
            <pc:docMk/>
            <pc:sldMk cId="2033716632" sldId="2134808669"/>
            <ac:spMk id="10" creationId="{50EC90F6-F507-DB6C-AB9B-B92913DDFF0A}"/>
          </ac:spMkLst>
        </pc:spChg>
        <pc:graphicFrameChg chg="add del mod modGraphic">
          <ac:chgData name="DEWILDE Frédéric" userId="469a7a48-f84a-4e92-8146-064e241dc87f" providerId="ADAL" clId="{12B0783D-990B-4A92-ACD7-A2B83181F9B7}" dt="2024-12-11T11:42:55.664" v="1486" actId="1032"/>
          <ac:graphicFrameMkLst>
            <pc:docMk/>
            <pc:sldMk cId="2033716632" sldId="2134808669"/>
            <ac:graphicFrameMk id="7" creationId="{981E33FB-182F-1B9E-4CAC-AEB8DE73534D}"/>
          </ac:graphicFrameMkLst>
        </pc:graphicFrameChg>
        <pc:graphicFrameChg chg="add modGraphic">
          <ac:chgData name="DEWILDE Frédéric" userId="469a7a48-f84a-4e92-8146-064e241dc87f" providerId="ADAL" clId="{12B0783D-990B-4A92-ACD7-A2B83181F9B7}" dt="2024-12-11T11:43:16.622" v="1487" actId="1032"/>
          <ac:graphicFrameMkLst>
            <pc:docMk/>
            <pc:sldMk cId="2033716632" sldId="2134808669"/>
            <ac:graphicFrameMk id="8" creationId="{186183F8-DB24-27B5-4398-BC4CEF18068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1CD2-A55B-1141-BDBD-BE28D9933CD8}" type="datetimeFigureOut">
              <a:rPr lang="nl-NL" smtClean="0"/>
              <a:t>11-12-2024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55E6-4A6F-3348-8BDC-EA252083C38F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9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Chaque entreprise a désormais un conseiller attitré. </a:t>
            </a:r>
          </a:p>
          <a:p>
            <a:r>
              <a:rPr lang="fr-BE"/>
              <a:t>Ce conseiller est spécialisé dans son secteur et est le contact privilégié de l’entreprise.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78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Détailler point 1 : souligner l’importance de cette étape préalable à tout choix d’action/modalité (profil, contrat, conditions de travail et du poste…) et du </a:t>
            </a:r>
            <a:r>
              <a:rPr lang="fr-BE" dirty="0">
                <a:solidFill>
                  <a:srgbClr val="FF0000"/>
                </a:solidFill>
              </a:rPr>
              <a:t>feed-back sur la réalité du marché (expertise Forem)</a:t>
            </a:r>
          </a:p>
          <a:p>
            <a:endParaRPr lang="fr-BE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fr-BE" dirty="0"/>
              <a:t>Point 2 : </a:t>
            </a:r>
            <a:endParaRPr lang="fr-BE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fr-BE" dirty="0"/>
              <a:t>conseils sur les pistes et canaux de diffusion sur base du profil/secteur </a:t>
            </a:r>
            <a:endParaRPr lang="fr-BE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fr-BE" dirty="0"/>
              <a:t> conseils à la rédaction de vos offres avant de les publier en autonomie sur leforem.be (description profil, attractivité…)</a:t>
            </a:r>
            <a:endParaRPr lang="fr-BE" dirty="0">
              <a:ea typeface="Calibri"/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fr-BE" dirty="0"/>
              <a:t> décision de la / des modalités à mettre sur pied : actions plus collectives? Dans quel timing ?</a:t>
            </a:r>
            <a:endParaRPr lang="fr-BE" dirty="0">
              <a:ea typeface="Calibri"/>
              <a:cs typeface="Calibri"/>
            </a:endParaRPr>
          </a:p>
          <a:p>
            <a:pPr marL="0" indent="0">
              <a:buFontTx/>
              <a:buNone/>
            </a:pPr>
            <a:r>
              <a:rPr lang="fr-BE" dirty="0"/>
              <a:t>Être très clair sur la répartition des rôles : la diffusion, c’est dans les mains de l’entreprise qui encode MAIS c’est essentiel de bénéficier en amont de l’aide de votre conseiller/accompagnement dans les démarches digitales</a:t>
            </a:r>
            <a:endParaRPr lang="fr-BE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7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Il y a eu la volonté de travailler en collaboration avec l’enseignement et de développer un partenariat pour atteindre la cible des jeunes en fin de secondaire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95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Il y a eu la volonté de travailler en collaboration avec l’enseignement et de développer un partenariat pour atteindre la cible des jeunes en fin de secondaire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79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Il y a eu la volonté de travailler en collaboration avec l’enseignement et de développer un partenariat pour atteindre la cible des jeunes en fin de secondaire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70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70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09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6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4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48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svg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28.svg"/><Relationship Id="rId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avec le logo fo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28AE6E42-7547-0E4D-BC0F-C494864609A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C3051-41A6-DF46-A949-07B405C8A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6000" y="2702729"/>
            <a:ext cx="3960000" cy="1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2CA11DEA-09D4-E74F-A095-74EE31C3B2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602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A8ABAA88-CE04-6247-A874-35168DA0EEF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06194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22850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42471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22494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2481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55750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78087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64515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CA8048B-5806-D640-8A00-C40FBF8EF4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C1E5B-5AFF-E547-B6CC-8221334C7528}"/>
              </a:ext>
            </a:extLst>
          </p:cNvPr>
          <p:cNvGrpSpPr/>
          <p:nvPr userDrawn="1"/>
        </p:nvGrpSpPr>
        <p:grpSpPr>
          <a:xfrm flipH="1">
            <a:off x="2116119" y="681438"/>
            <a:ext cx="3737313" cy="6176562"/>
            <a:chOff x="7016750" y="2290984"/>
            <a:chExt cx="96594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3871533-7043-D54B-B5D9-DF3927A8255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67A64E-BE29-3C4D-97FE-2C2C296A3DC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FD82FD-0AD9-324D-A88E-44587BBF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91" y="2520950"/>
              <a:ext cx="0" cy="1366421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58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A722F4D0-DAF1-7044-AD86-83986CC533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5F2C-8D86-7242-98C8-77D28C3B9C5A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B650DC-79F8-2A4A-9AD0-5925E40E8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1E350E40-C878-7349-A436-2FC1463C0FEB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62232-A4CE-DC47-9063-147FDBA7CA62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CDCBCFE-02DD-1B4C-96CB-87FF543CD9D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109909-3FDA-C34C-B1A8-EFF51FC646A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8F7EA2-EB20-624C-885A-B4C8CBB1D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B60D9B3-EDFB-1B44-9102-92DBF3BB0304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E214D-7C27-B94D-8B9E-EADF363E43DB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EA1C738-0C85-8A44-8F8C-6F6B7C1E80F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6A33D1-6BF5-3E48-9B71-A7EE4EB45B8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CF20D8-B1A3-D744-B1CD-635C13C59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55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1E0989F-C5D6-1947-91E5-2106D8BC91A2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9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6A47D1D3-6181-F74A-A446-D202EF93A421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8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793B8275-B825-7B4D-9FFC-26F076C16EA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rgbClr val="F5EFBD"/>
              </a:solidFill>
            </a:endParaRP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B1AF8993-EFF9-4949-8C12-1E896AFCC0BD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2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3605026-8B7D-C14C-9D96-3AF476BB1E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284" y="-19950"/>
            <a:ext cx="12225159" cy="6908647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4933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192032"/>
              <a:gd name="connsiteY0" fmla="*/ 8927 h 6888697"/>
              <a:gd name="connsiteX1" fmla="*/ 12186658 w 12192032"/>
              <a:gd name="connsiteY1" fmla="*/ 0 h 6888697"/>
              <a:gd name="connsiteX2" fmla="*/ 12191178 w 12192032"/>
              <a:gd name="connsiteY2" fmla="*/ 4923089 h 6888697"/>
              <a:gd name="connsiteX3" fmla="*/ 10222890 w 12192032"/>
              <a:gd name="connsiteY3" fmla="*/ 6888697 h 6888697"/>
              <a:gd name="connsiteX4" fmla="*/ 0 w 12192032"/>
              <a:gd name="connsiteY4" fmla="*/ 6866926 h 6888697"/>
              <a:gd name="connsiteX5" fmla="*/ 0 w 12192032"/>
              <a:gd name="connsiteY5" fmla="*/ 8927 h 6888697"/>
              <a:gd name="connsiteX0" fmla="*/ 0 w 12205908"/>
              <a:gd name="connsiteY0" fmla="*/ 18552 h 6898322"/>
              <a:gd name="connsiteX1" fmla="*/ 12205908 w 12205908"/>
              <a:gd name="connsiteY1" fmla="*/ 0 h 6898322"/>
              <a:gd name="connsiteX2" fmla="*/ 12191178 w 12205908"/>
              <a:gd name="connsiteY2" fmla="*/ 4932714 h 6898322"/>
              <a:gd name="connsiteX3" fmla="*/ 10222890 w 12205908"/>
              <a:gd name="connsiteY3" fmla="*/ 6898322 h 6898322"/>
              <a:gd name="connsiteX4" fmla="*/ 0 w 12205908"/>
              <a:gd name="connsiteY4" fmla="*/ 6876551 h 6898322"/>
              <a:gd name="connsiteX5" fmla="*/ 0 w 12205908"/>
              <a:gd name="connsiteY5" fmla="*/ 18552 h 6898322"/>
              <a:gd name="connsiteX0" fmla="*/ 0 w 12225159"/>
              <a:gd name="connsiteY0" fmla="*/ 0 h 6908646"/>
              <a:gd name="connsiteX1" fmla="*/ 12225159 w 12225159"/>
              <a:gd name="connsiteY1" fmla="*/ 10324 h 6908646"/>
              <a:gd name="connsiteX2" fmla="*/ 12210429 w 12225159"/>
              <a:gd name="connsiteY2" fmla="*/ 4943038 h 6908646"/>
              <a:gd name="connsiteX3" fmla="*/ 10242141 w 12225159"/>
              <a:gd name="connsiteY3" fmla="*/ 6908646 h 6908646"/>
              <a:gd name="connsiteX4" fmla="*/ 19251 w 12225159"/>
              <a:gd name="connsiteY4" fmla="*/ 6886875 h 6908646"/>
              <a:gd name="connsiteX5" fmla="*/ 0 w 12225159"/>
              <a:gd name="connsiteY5" fmla="*/ 0 h 69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5159" h="6908646">
                <a:moveTo>
                  <a:pt x="0" y="0"/>
                </a:moveTo>
                <a:lnTo>
                  <a:pt x="12225159" y="10324"/>
                </a:lnTo>
                <a:cubicBezTo>
                  <a:pt x="12215429" y="1976596"/>
                  <a:pt x="12215465" y="3845976"/>
                  <a:pt x="12210429" y="4943038"/>
                </a:cubicBezTo>
                <a:cubicBezTo>
                  <a:pt x="12213948" y="5665855"/>
                  <a:pt x="11253812" y="6908378"/>
                  <a:pt x="10242141" y="6908646"/>
                </a:cubicBezTo>
                <a:lnTo>
                  <a:pt x="19251" y="6886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18891D-10DC-214C-9601-5A73B92C5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9" y="1090939"/>
            <a:ext cx="513082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F2D0899-38A5-2A44-AAD8-D3A1D3414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778A79C-8AFC-2243-8331-D7A2A9EB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12 décembre 2024</a:t>
            </a:r>
            <a:endParaRPr lang="fr-FR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96130-52FF-8747-A544-D6D26CDFB6A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516117" y="5161637"/>
            <a:ext cx="2443671" cy="70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9996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400ACCF1-CC4E-3A4D-B21B-B57D3391B29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08EF046-D8C6-AE46-A19E-65DEAAF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E4EAB9-43A7-3D4A-8401-0CA38160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5E6B8-46F9-654E-9F96-DF868CD9CD77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AB1343-A3D2-2142-B15F-F126C4C1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7297D2-6309-4944-B606-7DA2A7776A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CE19B43-D979-414F-9AE2-4332F1FD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8009B-3CA3-DF48-991F-AD67F0AA52C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FBA2927-40FF-C640-9556-ED00DE04D6F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B2704-D5F8-BD40-A0A0-47C7C0E3E4D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B244DA-467E-914D-BF51-EA44737D6DA9}"/>
                </a:ext>
              </a:extLst>
            </p:cNvPr>
            <p:cNvCxnSpPr>
              <a:cxnSpLocks/>
            </p:cNvCxnSpPr>
            <p:nvPr/>
          </p:nvCxnSpPr>
          <p:spPr>
            <a:xfrm>
              <a:off x="7980904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B61AA6E3-69D1-8D40-85A0-49EFF861CED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5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7BB9B8CE-2488-C342-9588-7CC28612F87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1828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09028C2C-83CF-D548-9D05-292BB43C0A7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A314-1E47-5040-976A-FDF7DD03ABC1}"/>
              </a:ext>
            </a:extLst>
          </p:cNvPr>
          <p:cNvGrpSpPr/>
          <p:nvPr userDrawn="1"/>
        </p:nvGrpSpPr>
        <p:grpSpPr>
          <a:xfrm flipH="1">
            <a:off x="2117743" y="681438"/>
            <a:ext cx="3735688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F87836D-92B3-204B-8C94-9488C215268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67E42B-2759-2042-BEA1-65C0BADA074D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C175C7-2FB7-4E44-BE63-60629ED43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43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4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8E58F44-DCA0-634D-9991-611797C4637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chemeClr val="bg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443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2C783EB-E1B1-3149-B273-DA0ADC34E8E2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8AD2-2E37-4B48-9018-A146A245153C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E327D84-5380-1846-AF63-E82E6BFF5958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97408-2052-964D-91A1-1CEF09F67DF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B9A66-38C9-9845-A623-C78623B07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64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D784F525-E5D3-CA4A-B8EA-C3AEF6FA6E0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E2F2F-B6BB-A140-93BF-D1DA99E6812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8012154-B05E-E34D-B45D-6A8DD3C666A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D4096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F827BA-A4EF-A947-B93A-A7EF3D2C6B29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6D4C22-FC1B-E44A-BE79-3BF95B8CF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27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>
              <a:solidFill>
                <a:srgbClr val="8D4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02932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4B5E4C6E-1195-CD41-8293-A9820189BB3F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>
              <a:solidFill>
                <a:schemeClr val="accent6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8D4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9592317" y="46498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rgbClr val="8D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8883FEA3-C51D-EB44-AA02-8AB9EEA7CFAA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24CC02-31CE-F143-8628-8EF8F77E7BEB}"/>
              </a:ext>
            </a:extLst>
          </p:cNvPr>
          <p:cNvGrpSpPr/>
          <p:nvPr userDrawn="1"/>
        </p:nvGrpSpPr>
        <p:grpSpPr>
          <a:xfrm flipH="1">
            <a:off x="481660" y="652962"/>
            <a:ext cx="3737049" cy="6205035"/>
            <a:chOff x="7016750" y="2290984"/>
            <a:chExt cx="965873" cy="1603746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9557F98-ACD4-894E-A38B-3F10A4C635E0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2F7211-F8F3-E14D-A6BB-53B95F73FF0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891B57-1357-AE41-879E-4AD74DCB7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23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72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01604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2B97B38B-8A0E-CB4D-8CAD-3094FD7849F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5693312-2991-574A-831B-9E9AA5AC581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32AA2F-CC94-4B4F-AA25-0D97810C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DAFA9E-8D28-844E-93BD-A1C22E6C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CE8BB-E31C-4F4C-A6F9-2526E341AA06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A60C75-E7A9-8043-AD7B-7B6B7D349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8D4096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D177B9-B6F0-0341-8971-3098E4B6F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D40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E904801-2584-2849-B822-46CE2B23E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A863C-891A-4641-9DBD-7C4454E4FF10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145BE27-6A96-0A4C-877C-10171B01265C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EB327F-D6FE-D646-B14E-744CC61E1E34}"/>
                </a:ext>
              </a:extLst>
            </p:cNvPr>
            <p:cNvCxnSpPr/>
            <p:nvPr/>
          </p:nvCxnSpPr>
          <p:spPr>
            <a:xfrm flipH="1">
              <a:off x="7016750" y="2292201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7450CC-5BF8-5044-9662-7048EA6A7ABD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93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5516622E-BDD4-EE45-842E-9A935654ED1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>
              <a:solidFill>
                <a:srgbClr val="8D4096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rgbClr val="8D4096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89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CE1D528-A945-F64D-B3F0-E2360A734B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48251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8D4096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83E823-8E32-B743-AD33-13F38A055FDE}"/>
              </a:ext>
            </a:extLst>
          </p:cNvPr>
          <p:cNvGrpSpPr/>
          <p:nvPr userDrawn="1"/>
        </p:nvGrpSpPr>
        <p:grpSpPr>
          <a:xfrm flipH="1">
            <a:off x="2117753" y="681438"/>
            <a:ext cx="3735687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3765463-08A4-3D46-925F-750C3EC6BBB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3F8A5-72B8-B041-8A9A-F6AD48793FEB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375AA9-8CC1-D745-AFF3-4D3B8B186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210" y="2520950"/>
              <a:ext cx="0" cy="136642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44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B87144A-12AC-7246-B1DC-39EA5576BBB2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rgbClr val="8D4096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81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AC7F9-D2D9-5545-BFFF-4DEFD0B4D7F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03E6309-C964-1845-B690-7806CD2EB6C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596715-532B-F14C-A9ED-D85FEA171D2F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AB0315-0551-044E-AC80-9B6FE701F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94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EC293-A3BB-814A-82EF-3EB94875C1F8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A61F03F-B0DA-2046-821A-1F791E03916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AE80C9-DE76-8447-BDDA-D1C3F40CA24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7B71A4-D701-F64B-A071-E898A02D6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87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1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623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220F6C9-EB6B-324D-B623-69A1329624F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BD11F-D384-204E-8384-B6CB71BE1B10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9AA87E3-5CF6-F245-983B-88AD8EB0756E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1A4C90-96C3-3946-A93E-B785E752D11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665B0C-0117-9744-8F32-503E44463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64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195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.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0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1235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CC1FF-0843-7443-80A5-26118E27B2CE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DE56960-8830-D34E-B1EA-13EF9D0203B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6582D2-864A-8E4E-AC36-1D00784A98C2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9D069A-A15C-3B47-AFDB-47D0EA0EB207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69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DA37E00C-C761-F146-9F8D-696B49B83FF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E20E904-97A8-3945-9ADD-DA477991EA2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rgbClr val="FFD8D8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9383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7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rgbClr val="FFD8D8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192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75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075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57639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F5EFBD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>
              <a:solidFill>
                <a:srgbClr val="F5EFBD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rgbClr val="F5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086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b="0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889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9E3489-E3D2-1A4D-AB58-247E80F0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8DF7-DE9E-5642-BBB8-C43746487037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6210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00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rgbClr val="F5EFBD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33771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529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2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84940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54324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9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>
              <a:solidFill>
                <a:srgbClr val="5C5EA7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5C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rgbClr val="5C5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7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740854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>
                <a:solidFill>
                  <a:srgbClr val="5C5EA7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5C5EA7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C5E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74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itat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FC102534-8FB1-F847-AFE3-9E87B71E8E6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427E2E72-14E4-E841-9C3C-456FD43AF9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Texte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>
                <a:solidFill>
                  <a:srgbClr val="5C5EA7"/>
                </a:solidFill>
              </a:rPr>
              <a:t>Mission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EBB3D0-7A85-F748-BB82-08138A3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C72A2-DEAF-5349-957A-D77081EF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4B986C-D66F-2642-A719-D0A866E2B7FC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497BD11-95DA-BC4E-A2E2-EB9E74C01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5C5EA7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5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>
                <a:solidFill>
                  <a:srgbClr val="5C5EA7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8766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of Rectangle 17">
            <a:extLst>
              <a:ext uri="{FF2B5EF4-FFF2-40B4-BE49-F238E27FC236}">
                <a16:creationId xmlns:a16="http://schemas.microsoft.com/office/drawing/2014/main" id="{C7400400-9223-4844-86AF-7A925D21EE8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4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1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12 </a:t>
            </a:r>
            <a:r>
              <a:rPr lang="nl-NL" dirty="0" err="1"/>
              <a:t>décembre</a:t>
            </a:r>
            <a:r>
              <a:rPr lang="nl-NL" dirty="0"/>
              <a:t>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4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1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907958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8263C4-B656-0A4C-BABE-09CAC871BF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0756" y="2524385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94C8FFA-5236-B84B-930A-EBDF3C362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0757" y="1907509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5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45556"/>
            <a:ext cx="5167968" cy="675401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570820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41456"/>
            <a:ext cx="5167968" cy="725487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63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447344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89594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447344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8876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F328D-7A7F-7C47-B4D2-B1AD789994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6953" y="4702226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7F05D2-EAC9-3544-9AFF-663A996CD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113" y="4128434"/>
            <a:ext cx="5163130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0F3F830-8D07-114B-A17B-984D2467206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3922" y="4702226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F51242D-A73E-3F4A-93D5-504369986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3923" y="412760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948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520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6DCE08-D63E-9641-93EE-640135076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520" y="2136915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95376F-33C6-9349-8C65-4BDAA1BE8D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2851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FE1BA3-CCF4-604E-885B-37AD51149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2851" y="2152724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7555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271" y="1844868"/>
            <a:ext cx="3568521" cy="4355974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10311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2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CE675FEF-5975-E64B-830E-AC54E1EC9D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3" y="4076433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DA423-F745-9E46-9CE3-E6E0523383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209675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3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A7C63732-185A-504D-9CCD-DF8C9A030BF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4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42B69D3-6ECB-CF48-A128-6728A0F8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54906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45565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nde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of Rectangle 10">
            <a:extLst>
              <a:ext uri="{FF2B5EF4-FFF2-40B4-BE49-F238E27FC236}">
                <a16:creationId xmlns:a16="http://schemas.microsoft.com/office/drawing/2014/main" id="{C1924216-4FD7-634D-8D7E-61553925275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6467" y="1870075"/>
            <a:ext cx="695643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3" y="1849504"/>
            <a:ext cx="3339927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19546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of Rectangle 22">
            <a:extLst>
              <a:ext uri="{FF2B5EF4-FFF2-40B4-BE49-F238E27FC236}">
                <a16:creationId xmlns:a16="http://schemas.microsoft.com/office/drawing/2014/main" id="{F3F62A01-C8F5-4A4A-8684-26036AC2E59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34697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362F5A3-0A3B-E845-BD17-2E3F73BDD5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7858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68C8C6A-1AAB-AE43-8F2A-71F138F85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1019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5D91925-B849-6B46-AA56-03D1009EA6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180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3228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 écra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9814"/>
            <a:ext cx="12219315" cy="6877813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315" h="6877812">
                <a:moveTo>
                  <a:pt x="0" y="19813"/>
                </a:moveTo>
                <a:lnTo>
                  <a:pt x="12219315" y="0"/>
                </a:lnTo>
                <a:cubicBezTo>
                  <a:pt x="12209585" y="1966272"/>
                  <a:pt x="12196214" y="4598913"/>
                  <a:pt x="12191178" y="5695975"/>
                </a:cubicBezTo>
                <a:cubicBezTo>
                  <a:pt x="12172926" y="6201079"/>
                  <a:pt x="11582906" y="6746915"/>
                  <a:pt x="11006662" y="6877812"/>
                </a:cubicBezTo>
                <a:lnTo>
                  <a:pt x="0" y="6877812"/>
                </a:lnTo>
                <a:lnTo>
                  <a:pt x="0" y="19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21705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agenda</a:t>
            </a:r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119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2257637" y="2022974"/>
            <a:ext cx="7331839" cy="412415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501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plein écr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84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graphiq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469120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693790" y="1849438"/>
            <a:ext cx="5628260" cy="4351337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/>
              <a:t>Cliquez sur l’icône pour ajouter un graphique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6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textes et 2 graphiqu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800" y="1758927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/>
              <a:t>Cliquez sur l’icône pour ajouter un graphique</a:t>
            </a:r>
          </a:p>
          <a:p>
            <a:endParaRPr lang="fr-FR"/>
          </a:p>
        </p:txBody>
      </p:sp>
      <p:sp>
        <p:nvSpPr>
          <p:cNvPr id="18" name="Chart Placeholder 9">
            <a:extLst>
              <a:ext uri="{FF2B5EF4-FFF2-40B4-BE49-F238E27FC236}">
                <a16:creationId xmlns:a16="http://schemas.microsoft.com/office/drawing/2014/main" id="{84510CDB-171A-1B49-B030-59FB5BFA992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91765" y="1763542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/>
              <a:t>Cliquez sur l’icône pour ajouter un graphique</a:t>
            </a:r>
          </a:p>
          <a:p>
            <a:endParaRPr lang="fr-FR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39DBDC-A6AF-BA40-8D90-ADD16D9B36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1765" y="4531047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B1BC05-2A89-364B-A11F-B07B84B5C39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85800" y="4531048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894459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conclu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of Rectangle 19">
            <a:extLst>
              <a:ext uri="{FF2B5EF4-FFF2-40B4-BE49-F238E27FC236}">
                <a16:creationId xmlns:a16="http://schemas.microsoft.com/office/drawing/2014/main" id="{BACFD447-4686-A546-AA02-E2EDA319E3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6" y="1849504"/>
            <a:ext cx="7146892" cy="4351338"/>
          </a:xfrm>
        </p:spPr>
        <p:txBody>
          <a:bodyPr anchor="ctr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99A151C3-9F52-1245-B3E6-DC5500D8B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8783" y="1844617"/>
            <a:ext cx="3203448" cy="43378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2000" b="0" cap="all" spc="13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Message important ou conclusion</a:t>
            </a:r>
          </a:p>
        </p:txBody>
      </p:sp>
      <p:pic>
        <p:nvPicPr>
          <p:cNvPr id="19" name="Image 14">
            <a:extLst>
              <a:ext uri="{FF2B5EF4-FFF2-40B4-BE49-F238E27FC236}">
                <a16:creationId xmlns:a16="http://schemas.microsoft.com/office/drawing/2014/main" id="{509861B6-8240-1C49-AB22-AEEEC12EC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271" y="3914936"/>
            <a:ext cx="4027391" cy="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-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ingle Corner of Rectangle 23">
            <a:extLst>
              <a:ext uri="{FF2B5EF4-FFF2-40B4-BE49-F238E27FC236}">
                <a16:creationId xmlns:a16="http://schemas.microsoft.com/office/drawing/2014/main" id="{81BA893F-9A28-8143-B4FC-BAFA3CFB90ED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baseline="0"/>
            </a:lvl1pPr>
            <a:lvl2pPr marL="311150" indent="-311150">
              <a:spcBef>
                <a:spcPts val="12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800"/>
            </a:lvl2pPr>
            <a:lvl3pPr marL="538163" indent="-223838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3pPr>
            <a:lvl4pPr marL="711200" indent="-177800"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/>
              <a:t>Niveau de texte 1</a:t>
            </a:r>
          </a:p>
          <a:p>
            <a:pPr lvl="1"/>
            <a:r>
              <a:rPr lang="fr-FR" noProof="0"/>
              <a:t>Niveau de texte 2</a:t>
            </a:r>
          </a:p>
          <a:p>
            <a:pPr lvl="2"/>
            <a:r>
              <a:rPr lang="fr-FR" noProof="0"/>
              <a:t>Niveau de texte 3 </a:t>
            </a:r>
          </a:p>
          <a:p>
            <a:pPr lvl="3"/>
            <a:r>
              <a:rPr lang="fr-FR" noProof="0"/>
              <a:t>Niveau de texte 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0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3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v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7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247241EA-609D-4845-9FF9-2E4FE58AF5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41656" y="2041044"/>
            <a:ext cx="5815803" cy="3663956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8086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6698818B-C0A1-1045-8630-1C0D1ED2D623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444241" y="2031275"/>
            <a:ext cx="5842036" cy="3721600"/>
          </a:xfrm>
          <a:solidFill>
            <a:schemeClr val="bg1">
              <a:lumMod val="95000"/>
            </a:schemeClr>
          </a:solidFill>
        </p:spPr>
        <p:txBody>
          <a:bodyPr tIns="503999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7608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2B2C19C-3F07-B74A-BC7D-2937DCA3CD5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404A-29CB-9240-AE1D-34486C62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 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53B4-C8F5-DE42-B14D-6F7305EB7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7E33778-1FAC-3742-8BCF-128EA3E67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0E59AC-4DA5-504A-955C-4AF346DF8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26CEFD-33A3-0E41-A098-51673A4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682C-AADA-6141-A0CE-3A2053D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49416-620C-A446-A3C8-D9CD56C1BB63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BA011-C191-4B4C-AA38-8AD873D4A32E}"/>
              </a:ext>
            </a:extLst>
          </p:cNvPr>
          <p:cNvGrpSpPr/>
          <p:nvPr userDrawn="1"/>
        </p:nvGrpSpPr>
        <p:grpSpPr>
          <a:xfrm flipH="1">
            <a:off x="2314817" y="1579574"/>
            <a:ext cx="3059582" cy="5268902"/>
            <a:chOff x="7016750" y="2290984"/>
            <a:chExt cx="965657" cy="166295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55088-6E2B-6540-AD51-87E19D0BC08A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19D74-34E6-0645-8021-385811CC51F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43192-8E27-6142-B933-E8223C579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407" y="2520950"/>
              <a:ext cx="0" cy="143299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84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F4E0B39-CC12-1848-909D-B6DE51797E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7769" y="1942800"/>
            <a:ext cx="5172376" cy="2907102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430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2" name="Media Placeholder 6">
            <a:extLst>
              <a:ext uri="{FF2B5EF4-FFF2-40B4-BE49-F238E27FC236}">
                <a16:creationId xmlns:a16="http://schemas.microsoft.com/office/drawing/2014/main" id="{3947FA99-7131-3444-973A-D7B02EB5D0E6}"/>
              </a:ext>
            </a:extLst>
          </p:cNvPr>
          <p:cNvSpPr>
            <a:spLocks noGrp="1" noChangeAspect="1"/>
          </p:cNvSpPr>
          <p:nvPr>
            <p:ph type="media" sz="quarter" idx="17" hasCustomPrompt="1"/>
          </p:nvPr>
        </p:nvSpPr>
        <p:spPr>
          <a:xfrm>
            <a:off x="3387797" y="1943786"/>
            <a:ext cx="5138136" cy="289068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3760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33542" y="1895737"/>
            <a:ext cx="3064871" cy="4300178"/>
          </a:xfrm>
          <a:prstGeom prst="roundRect">
            <a:avLst>
              <a:gd name="adj" fmla="val 3407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244277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C95E6C4C-CFE7-0244-ABFF-2A71A63A49A0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787590" y="2523066"/>
            <a:ext cx="4352342" cy="3048000"/>
          </a:xfrm>
          <a:prstGeom prst="roundRect">
            <a:avLst>
              <a:gd name="adj" fmla="val 2315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957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16553" y="1865657"/>
            <a:ext cx="2016000" cy="4320000"/>
          </a:xfrm>
          <a:prstGeom prst="roundRect">
            <a:avLst>
              <a:gd name="adj" fmla="val 10821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75127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337E52E4-C4B4-E64D-A5B7-22783A0BEC3B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5046131" y="1862667"/>
            <a:ext cx="1981201" cy="4343400"/>
          </a:xfrm>
          <a:prstGeom prst="roundRect">
            <a:avLst>
              <a:gd name="adj" fmla="val 8191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887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ats pour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E15-0111-3A4B-895B-058D26816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586" y="2368824"/>
            <a:ext cx="3252787" cy="1519237"/>
          </a:xfrm>
          <a:prstGeom prst="roundRect">
            <a:avLst/>
          </a:prstGeom>
          <a:solidFill>
            <a:srgbClr val="F16F3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0BC247C-887D-334C-82F0-92D5543CEA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22" y="2404014"/>
            <a:ext cx="3252787" cy="1519237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5A0FF-EB1A-1D41-880C-54B6052F73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0743" y="2439204"/>
            <a:ext cx="3252787" cy="1519237"/>
          </a:xfrm>
          <a:prstGeom prst="round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5E66AFD-A754-1442-AA86-36AE84FD6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14" y="4006253"/>
            <a:ext cx="3252787" cy="1519237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F5EFBD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F8F746-73C7-DE44-AB21-FC09EF457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8635" y="4041443"/>
            <a:ext cx="3252787" cy="1519237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6E325C8-6ECE-0443-8439-E81203E17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6756" y="4076633"/>
            <a:ext cx="3252787" cy="1519237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8D4096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err="1"/>
              <a:t>Texte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4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2B2C19C-3F07-B74A-BC7D-2937DCA3CD5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404A-29CB-9240-AE1D-34486C62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53B4-C8F5-DE42-B14D-6F7305EB7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7E33778-1FAC-3742-8BCF-128EA3E67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0E59AC-4DA5-504A-955C-4AF346DF8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26CEFD-33A3-0E41-A098-51673A4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12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682C-AADA-6141-A0CE-3A2053D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‹N°›</a:t>
            </a:fld>
            <a:endParaRPr lang="nl-N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49416-620C-A446-A3C8-D9CD56C1BB63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BA011-C191-4B4C-AA38-8AD873D4A32E}"/>
              </a:ext>
            </a:extLst>
          </p:cNvPr>
          <p:cNvGrpSpPr/>
          <p:nvPr userDrawn="1"/>
        </p:nvGrpSpPr>
        <p:grpSpPr>
          <a:xfrm flipH="1">
            <a:off x="2314817" y="1579574"/>
            <a:ext cx="3059582" cy="5268902"/>
            <a:chOff x="7016750" y="2290984"/>
            <a:chExt cx="965657" cy="166295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55088-6E2B-6540-AD51-87E19D0BC08A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19D74-34E6-0645-8021-385811CC51F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43192-8E27-6142-B933-E8223C579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407" y="2520950"/>
              <a:ext cx="0" cy="143299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@Date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49" r:id="rId3"/>
    <p:sldLayoutId id="2147483660" r:id="rId4"/>
    <p:sldLayoutId id="2147483769" r:id="rId5"/>
    <p:sldLayoutId id="2147483770" r:id="rId6"/>
    <p:sldLayoutId id="2147483728" r:id="rId7"/>
    <p:sldLayoutId id="2147483768" r:id="rId8"/>
    <p:sldLayoutId id="2147483651" r:id="rId9"/>
    <p:sldLayoutId id="2147483671" r:id="rId10"/>
    <p:sldLayoutId id="2147483684" r:id="rId11"/>
    <p:sldLayoutId id="2147483677" r:id="rId12"/>
    <p:sldLayoutId id="2147483675" r:id="rId13"/>
    <p:sldLayoutId id="2147483686" r:id="rId14"/>
    <p:sldLayoutId id="2147483690" r:id="rId15"/>
    <p:sldLayoutId id="2147483771" r:id="rId16"/>
    <p:sldLayoutId id="2147483772" r:id="rId17"/>
    <p:sldLayoutId id="2147483694" r:id="rId18"/>
    <p:sldLayoutId id="2147483773" r:id="rId19"/>
    <p:sldLayoutId id="2147483730" r:id="rId20"/>
    <p:sldLayoutId id="2147483734" r:id="rId21"/>
    <p:sldLayoutId id="2147483739" r:id="rId22"/>
    <p:sldLayoutId id="2147483743" r:id="rId23"/>
    <p:sldLayoutId id="2147483747" r:id="rId24"/>
    <p:sldLayoutId id="2147483687" r:id="rId25"/>
    <p:sldLayoutId id="2147483691" r:id="rId26"/>
    <p:sldLayoutId id="2147483774" r:id="rId27"/>
    <p:sldLayoutId id="2147483775" r:id="rId28"/>
    <p:sldLayoutId id="2147483695" r:id="rId29"/>
    <p:sldLayoutId id="2147483776" r:id="rId30"/>
    <p:sldLayoutId id="2147483735" r:id="rId31"/>
    <p:sldLayoutId id="2147483731" r:id="rId32"/>
    <p:sldLayoutId id="2147483740" r:id="rId33"/>
    <p:sldLayoutId id="2147483744" r:id="rId34"/>
    <p:sldLayoutId id="2147483748" r:id="rId35"/>
    <p:sldLayoutId id="2147483689" r:id="rId36"/>
    <p:sldLayoutId id="2147483693" r:id="rId37"/>
    <p:sldLayoutId id="2147483777" r:id="rId38"/>
    <p:sldLayoutId id="2147483778" r:id="rId39"/>
    <p:sldLayoutId id="2147483727" r:id="rId40"/>
    <p:sldLayoutId id="2147483779" r:id="rId41"/>
    <p:sldLayoutId id="2147483733" r:id="rId42"/>
    <p:sldLayoutId id="2147483763" r:id="rId43"/>
    <p:sldLayoutId id="2147483742" r:id="rId44"/>
    <p:sldLayoutId id="2147483746" r:id="rId45"/>
    <p:sldLayoutId id="2147483750" r:id="rId46"/>
    <p:sldLayoutId id="2147483754" r:id="rId47"/>
    <p:sldLayoutId id="2147483755" r:id="rId48"/>
    <p:sldLayoutId id="2147483780" r:id="rId49"/>
    <p:sldLayoutId id="2147483781" r:id="rId50"/>
    <p:sldLayoutId id="2147483753" r:id="rId51"/>
    <p:sldLayoutId id="2147483782" r:id="rId52"/>
    <p:sldLayoutId id="2147483737" r:id="rId53"/>
    <p:sldLayoutId id="2147483756" r:id="rId54"/>
    <p:sldLayoutId id="2147483764" r:id="rId55"/>
    <p:sldLayoutId id="2147483757" r:id="rId56"/>
    <p:sldLayoutId id="2147483758" r:id="rId57"/>
    <p:sldLayoutId id="2147483759" r:id="rId58"/>
    <p:sldLayoutId id="2147483760" r:id="rId59"/>
    <p:sldLayoutId id="2147483783" r:id="rId60"/>
    <p:sldLayoutId id="2147483784" r:id="rId61"/>
    <p:sldLayoutId id="2147483761" r:id="rId62"/>
    <p:sldLayoutId id="2147483785" r:id="rId63"/>
    <p:sldLayoutId id="2147483762" r:id="rId64"/>
    <p:sldLayoutId id="2147483673" r:id="rId65"/>
    <p:sldLayoutId id="2147483738" r:id="rId66"/>
    <p:sldLayoutId id="2147483765" r:id="rId67"/>
    <p:sldLayoutId id="2147483766" r:id="rId68"/>
    <p:sldLayoutId id="2147483650" r:id="rId69"/>
    <p:sldLayoutId id="2147483664" r:id="rId70"/>
    <p:sldLayoutId id="2147483790" r:id="rId71"/>
    <p:sldLayoutId id="2147483791" r:id="rId72"/>
    <p:sldLayoutId id="2147483793" r:id="rId73"/>
    <p:sldLayoutId id="2147483666" r:id="rId74"/>
    <p:sldLayoutId id="2147483667" r:id="rId75"/>
    <p:sldLayoutId id="2147483668" r:id="rId76"/>
    <p:sldLayoutId id="2147483674" r:id="rId77"/>
    <p:sldLayoutId id="2147483767" r:id="rId78"/>
    <p:sldLayoutId id="2147483679" r:id="rId79"/>
    <p:sldLayoutId id="2147483751" r:id="rId80"/>
    <p:sldLayoutId id="2147483752" r:id="rId81"/>
    <p:sldLayoutId id="2147483680" r:id="rId82"/>
    <p:sldLayoutId id="2147483681" r:id="rId83"/>
    <p:sldLayoutId id="2147483665" r:id="rId84"/>
    <p:sldLayoutId id="2147483663" r:id="rId85"/>
    <p:sldLayoutId id="2147483669" r:id="rId86"/>
    <p:sldLayoutId id="2147483670" r:id="rId8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rm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Texte niveau 1</a:t>
            </a:r>
          </a:p>
          <a:p>
            <a:pPr lvl="1"/>
            <a:r>
              <a:rPr lang="fr-FR" noProof="0"/>
              <a:t>Texte niveau 2</a:t>
            </a:r>
          </a:p>
          <a:p>
            <a:pPr lvl="2"/>
            <a:r>
              <a:rPr lang="fr-FR" noProof="0"/>
              <a:t>Texte niveau 3</a:t>
            </a:r>
          </a:p>
          <a:p>
            <a:pPr lvl="3"/>
            <a:r>
              <a:rPr lang="fr-FR" noProof="0"/>
              <a:t>Texte niveau 4</a:t>
            </a:r>
          </a:p>
          <a:p>
            <a:pPr lvl="4"/>
            <a:r>
              <a:rPr lang="fr-FR" noProof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86" r:id="rId2"/>
    <p:sldLayoutId id="2147483724" r:id="rId3"/>
    <p:sldLayoutId id="2147483787" r:id="rId4"/>
    <p:sldLayoutId id="2147483725" r:id="rId5"/>
    <p:sldLayoutId id="2147483788" r:id="rId6"/>
    <p:sldLayoutId id="2147483726" r:id="rId7"/>
    <p:sldLayoutId id="2147483789" r:id="rId8"/>
    <p:sldLayoutId id="21474837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tags" Target="../tags/tag55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5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52.svg"/><Relationship Id="rId5" Type="http://schemas.openxmlformats.org/officeDocument/2006/relationships/tags" Target="../tags/tag57.xml"/><Relationship Id="rId10" Type="http://schemas.openxmlformats.org/officeDocument/2006/relationships/image" Target="../media/image51.png"/><Relationship Id="rId4" Type="http://schemas.openxmlformats.org/officeDocument/2006/relationships/tags" Target="../tags/tag56.xml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97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60.jpeg"/><Relationship Id="rId4" Type="http://schemas.openxmlformats.org/officeDocument/2006/relationships/tags" Target="../tags/tag66.xml"/><Relationship Id="rId9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4.emf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63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62.emf"/><Relationship Id="rId5" Type="http://schemas.openxmlformats.org/officeDocument/2006/relationships/tags" Target="../tags/tag74.xml"/><Relationship Id="rId10" Type="http://schemas.openxmlformats.org/officeDocument/2006/relationships/image" Target="../media/image61.emf"/><Relationship Id="rId4" Type="http://schemas.openxmlformats.org/officeDocument/2006/relationships/tags" Target="../tags/tag73.xml"/><Relationship Id="rId9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6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38.png"/><Relationship Id="rId4" Type="http://schemas.openxmlformats.org/officeDocument/2006/relationships/tags" Target="../tags/tag80.xml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97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1.xml"/><Relationship Id="rId7" Type="http://schemas.openxmlformats.org/officeDocument/2006/relationships/image" Target="../media/image3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2.xml"/><Relationship Id="rId9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6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9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51.png"/><Relationship Id="rId3" Type="http://schemas.openxmlformats.org/officeDocument/2006/relationships/tags" Target="../tags/tag24.xml"/><Relationship Id="rId21" Type="http://schemas.openxmlformats.org/officeDocument/2006/relationships/image" Target="../media/image54.sv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50.svg"/><Relationship Id="rId2" Type="http://schemas.openxmlformats.org/officeDocument/2006/relationships/tags" Target="../tags/tag23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31.xml"/><Relationship Id="rId19" Type="http://schemas.openxmlformats.org/officeDocument/2006/relationships/image" Target="../media/image52.sv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5.em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3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8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7.emf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3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8.xml"/><Relationship Id="rId15" Type="http://schemas.openxmlformats.org/officeDocument/2006/relationships/image" Target="../media/image59.emf"/><Relationship Id="rId10" Type="http://schemas.openxmlformats.org/officeDocument/2006/relationships/slideLayout" Target="../slideLayouts/slideLayout85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5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5B64-D596-DA4D-BDA9-0120E2530C4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65178" y="1090939"/>
            <a:ext cx="7224317" cy="2863002"/>
          </a:xfrm>
        </p:spPr>
        <p:txBody>
          <a:bodyPr/>
          <a:lstStyle/>
          <a:p>
            <a:r>
              <a:rPr lang="fr-BE" dirty="0"/>
              <a:t>L’offre et la demande d’emploi dans le secteur de la petite enfance</a:t>
            </a:r>
            <a:br>
              <a:rPr lang="fr-BE" dirty="0"/>
            </a:br>
            <a:r>
              <a:rPr lang="fr-BE" sz="2000" dirty="0"/>
              <a:t>Vision et actions du Forem</a:t>
            </a:r>
            <a:endParaRPr lang="nl-NL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86FA5-CCCB-9C49-B09A-4D9AFD5C5788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65178" y="5055476"/>
            <a:ext cx="6104351" cy="453221"/>
          </a:xfrm>
        </p:spPr>
        <p:txBody>
          <a:bodyPr/>
          <a:lstStyle/>
          <a:p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 décembre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86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79B8E8-EC34-6899-EA0C-1BA9184111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425455" cy="6885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020ABE-7816-2691-6D0D-9F4E43A9CC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461" y="110719"/>
            <a:ext cx="11993078" cy="5541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2800" b="1" dirty="0"/>
              <a:t>Les difficultés d’appariement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2803DBF-6A35-363C-0411-B93524B5A8E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64078" y="2794980"/>
            <a:ext cx="1679070" cy="1748565"/>
            <a:chOff x="215516" y="2528109"/>
            <a:chExt cx="1679070" cy="1748565"/>
          </a:xfrm>
        </p:grpSpPr>
        <p:pic>
          <p:nvPicPr>
            <p:cNvPr id="3" name="Graphique 2" descr="Femme changeant un bébé avec un remplissage uni">
              <a:extLst>
                <a:ext uri="{FF2B5EF4-FFF2-40B4-BE49-F238E27FC236}">
                  <a16:creationId xmlns:a16="http://schemas.microsoft.com/office/drawing/2014/main" id="{BB6B97A7-57CD-2CDE-4DB6-821795120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5516" y="3362274"/>
              <a:ext cx="914400" cy="914400"/>
            </a:xfrm>
            <a:prstGeom prst="rect">
              <a:avLst/>
            </a:prstGeom>
          </p:spPr>
        </p:pic>
        <p:pic>
          <p:nvPicPr>
            <p:cNvPr id="5" name="Graphique 4" descr="Homme avec bébé avec un remplissage uni">
              <a:extLst>
                <a:ext uri="{FF2B5EF4-FFF2-40B4-BE49-F238E27FC236}">
                  <a16:creationId xmlns:a16="http://schemas.microsoft.com/office/drawing/2014/main" id="{6140772F-F275-1679-D5F4-7F7960BB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0186" y="3124195"/>
              <a:ext cx="914400" cy="914400"/>
            </a:xfrm>
            <a:prstGeom prst="rect">
              <a:avLst/>
            </a:prstGeom>
          </p:spPr>
        </p:pic>
        <p:pic>
          <p:nvPicPr>
            <p:cNvPr id="6" name="Graphique 5" descr="Personne avec une idée avec un remplissage uni">
              <a:extLst>
                <a:ext uri="{FF2B5EF4-FFF2-40B4-BE49-F238E27FC236}">
                  <a16:creationId xmlns:a16="http://schemas.microsoft.com/office/drawing/2014/main" id="{219530C8-D4A7-6357-CD34-58BB49AB4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8027" y="2528109"/>
              <a:ext cx="914400" cy="914400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1F761704-661F-3AE6-18F3-BCA3F0D97C2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11972" y="1282262"/>
            <a:ext cx="91334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Les spécificités de l’emploi (qualité, conditions de travail,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Les spécificités de l’employeur (gestion RH, taille, implantations,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Les spécificités du lieu de travail (institution &lt;&gt; domicile)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Les profils des candidats (compétences, motivation,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La professionnalisation et le niveau de qualification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La mobilité</a:t>
            </a:r>
          </a:p>
        </p:txBody>
      </p:sp>
    </p:spTree>
    <p:extLst>
      <p:ext uri="{BB962C8B-B14F-4D97-AF65-F5344CB8AC3E}">
        <p14:creationId xmlns:p14="http://schemas.microsoft.com/office/powerpoint/2010/main" val="40082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43B275C-662E-3244-8978-B0E6702A45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83926" y="2036445"/>
            <a:ext cx="6705600" cy="1612893"/>
          </a:xfrm>
        </p:spPr>
        <p:txBody>
          <a:bodyPr/>
          <a:lstStyle/>
          <a:p>
            <a:r>
              <a:rPr lang="fr-FR" sz="4400" dirty="0"/>
              <a:t>Le Forem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0BC7CA-7B45-F44B-ADD9-F8B88168161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43200" y="3770498"/>
            <a:ext cx="6705600" cy="1500187"/>
          </a:xfrm>
        </p:spPr>
        <p:txBody>
          <a:bodyPr/>
          <a:lstStyle/>
          <a:p>
            <a:r>
              <a:rPr lang="fr-FR" sz="2400" dirty="0"/>
              <a:t>Des services à disposition et des collaborations à développer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D21D8-899D-1D46-8CA8-4B18F03AD6F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D157F-61B3-1F4C-A896-92FD4D8142F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02120-0AE2-F249-8FA1-415F2D921D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85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EB0B536-59BC-6341-BE25-1DD1136CFD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Notre cœur de métier ?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F509E1-3BB2-314E-B313-AAC5820B6A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00B32FA-8080-5E41-ACD1-54CD6C1F767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74663" y="1144376"/>
            <a:ext cx="4700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tx2"/>
                </a:solidFill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rPr>
              <a:t>Insérer des chercheurs d’emploi sur le marché du travail dans une perspective d’emploi durable et de qualité.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8CD35F-82E0-4550-80FC-58325FB712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l="8053" r="8053"/>
          <a:stretch/>
        </p:blipFill>
        <p:spPr>
          <a:xfrm>
            <a:off x="6708874" y="0"/>
            <a:ext cx="5483126" cy="4357145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668716E-451F-0541-AC4C-231CBEFA87B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99262" y="3011088"/>
            <a:ext cx="7551175" cy="1416182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b="1" err="1"/>
              <a:t>Satisfaire</a:t>
            </a:r>
            <a:r>
              <a:rPr lang="en-GB" sz="2400" b="1"/>
              <a:t> les </a:t>
            </a:r>
            <a:r>
              <a:rPr lang="en-GB" sz="2400" b="1" err="1"/>
              <a:t>besoins</a:t>
            </a:r>
            <a:r>
              <a:rPr lang="en-GB" sz="2400" b="1"/>
              <a:t> des </a:t>
            </a:r>
            <a:r>
              <a:rPr lang="en-GB" sz="2400" b="1" err="1"/>
              <a:t>entreprises</a:t>
            </a:r>
            <a:r>
              <a:rPr lang="en-GB" sz="2400" b="1"/>
              <a:t> </a:t>
            </a:r>
            <a:br>
              <a:rPr lang="en-GB" sz="2400" b="1"/>
            </a:br>
            <a:r>
              <a:rPr lang="en-GB" sz="2400" b="1"/>
              <a:t>et </a:t>
            </a:r>
            <a:r>
              <a:rPr lang="en-GB" sz="2400" b="1" err="1"/>
              <a:t>leurs</a:t>
            </a:r>
            <a:r>
              <a:rPr lang="en-GB" sz="2400" b="1"/>
              <a:t> </a:t>
            </a:r>
            <a:r>
              <a:rPr lang="en-GB" sz="2400" b="1" err="1"/>
              <a:t>offres</a:t>
            </a:r>
            <a:r>
              <a:rPr lang="en-GB" sz="2400" b="1"/>
              <a:t> </a:t>
            </a:r>
            <a:r>
              <a:rPr lang="en-GB" sz="2400" b="1" err="1"/>
              <a:t>d’emploi</a:t>
            </a:r>
            <a:r>
              <a:rPr lang="en-GB" sz="2400" b="1"/>
              <a:t>.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435371-699C-4278-925E-5E4A93E67D4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46760" y="4399080"/>
            <a:ext cx="8903677" cy="72548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50" baseline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Un conseiller à votre service…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DB1D195-9DFB-4FD3-B7F0-1C31DA73EAA0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1269938" y="5409388"/>
            <a:ext cx="9556576" cy="26241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dirty="0"/>
              <a:t>Votre </a:t>
            </a:r>
            <a:r>
              <a:rPr lang="fr-FR" sz="2400" b="1" dirty="0"/>
              <a:t>interlocuteur privilégié </a:t>
            </a:r>
            <a:r>
              <a:rPr lang="fr-FR" sz="2400" dirty="0"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rPr>
              <a:t>au sein du Forem, </a:t>
            </a:r>
            <a:r>
              <a:rPr lang="fr-FR" sz="2400" b="1" dirty="0"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rPr>
              <a:t>spécialisé</a:t>
            </a:r>
            <a:r>
              <a:rPr lang="fr-FR" sz="2400" dirty="0"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rPr>
              <a:t> dans votre secteur et qui vous conseille </a:t>
            </a:r>
            <a:r>
              <a:rPr lang="fr-FR" sz="2400" b="1" dirty="0"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rPr>
              <a:t>gratuitement.</a:t>
            </a:r>
          </a:p>
        </p:txBody>
      </p:sp>
    </p:spTree>
    <p:extLst>
      <p:ext uri="{BB962C8B-B14F-4D97-AF65-F5344CB8AC3E}">
        <p14:creationId xmlns:p14="http://schemas.microsoft.com/office/powerpoint/2010/main" val="13015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92C44CA-BA1C-4F47-969D-0CFE43A776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56387" y="1859274"/>
            <a:ext cx="8749688" cy="3493776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sz="2400" b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B0B536-59BC-6341-BE25-1DD1136CFDD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… Pour vous aider à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F509E1-3BB2-314E-B313-AAC5820B6A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13</a:t>
            </a:fld>
            <a:endParaRPr lang="nl-NL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7B3CB7C-9D50-1B4B-8CC5-F829120D4AB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67668" y="3803659"/>
            <a:ext cx="3856054" cy="1081094"/>
            <a:chOff x="971585" y="3695507"/>
            <a:chExt cx="3856054" cy="1081094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B27314A-E7DC-B74B-A469-C2C6682763AD}"/>
                </a:ext>
              </a:extLst>
            </p:cNvPr>
            <p:cNvSpPr txBox="1"/>
            <p:nvPr/>
          </p:nvSpPr>
          <p:spPr>
            <a:xfrm>
              <a:off x="2390598" y="3695507"/>
              <a:ext cx="2437041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Former</a:t>
              </a:r>
              <a:r>
                <a:rPr lang="fr-FR" sz="26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 </a:t>
              </a:r>
              <a:br>
                <a:rPr lang="fr-FR" sz="22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</a:br>
              <a:r>
                <a:rPr lang="fr-FR" sz="21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vos collaborateurs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436FD45-0EC6-AF46-93AA-0804782EA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585" y="3785811"/>
              <a:ext cx="1288027" cy="99079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E80BABF-15F4-7048-9A41-5A17816780F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019801" y="3821903"/>
            <a:ext cx="3607777" cy="1175135"/>
            <a:chOff x="5779131" y="3713750"/>
            <a:chExt cx="3581180" cy="118740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7991FDB-87C9-4F44-BC77-129F0726D824}"/>
                </a:ext>
              </a:extLst>
            </p:cNvPr>
            <p:cNvSpPr txBox="1"/>
            <p:nvPr/>
          </p:nvSpPr>
          <p:spPr>
            <a:xfrm>
              <a:off x="7013569" y="3713750"/>
              <a:ext cx="234674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Bénéficier d’aides </a:t>
              </a:r>
              <a:r>
                <a:rPr lang="fr-FR" sz="2600" b="1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financières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CD65EF74-D860-0143-971B-75B4C9C34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79131" y="3797703"/>
              <a:ext cx="1103451" cy="1103451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8F86E39-D09E-E643-8096-B25263FC899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173505" y="2228850"/>
            <a:ext cx="3011120" cy="1109231"/>
            <a:chOff x="1177422" y="2346835"/>
            <a:chExt cx="3011120" cy="110923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A7350AF-B576-704A-8F36-F14663DEB7DE}"/>
                </a:ext>
              </a:extLst>
            </p:cNvPr>
            <p:cNvSpPr txBox="1"/>
            <p:nvPr/>
          </p:nvSpPr>
          <p:spPr>
            <a:xfrm>
              <a:off x="2390597" y="2640458"/>
              <a:ext cx="179794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Recruter</a:t>
              </a:r>
              <a:r>
                <a:rPr lang="fr-FR" sz="26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 </a:t>
              </a:r>
            </a:p>
            <a:p>
              <a:r>
                <a:rPr lang="fr-FR" sz="21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du personnel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56170E8-435E-7943-9803-328088F80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7422" y="2346835"/>
              <a:ext cx="1082190" cy="1082190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38DAB76-F635-3C48-8082-A7BF6DAF4207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981700" y="2092969"/>
            <a:ext cx="3175157" cy="1245111"/>
            <a:chOff x="5752534" y="2210954"/>
            <a:chExt cx="3175157" cy="124511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2C00917-2CF6-6343-93CC-A8A0CACA817B}"/>
                </a:ext>
              </a:extLst>
            </p:cNvPr>
            <p:cNvSpPr txBox="1"/>
            <p:nvPr/>
          </p:nvSpPr>
          <p:spPr>
            <a:xfrm>
              <a:off x="7013569" y="2640457"/>
              <a:ext cx="191412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Accueillir des</a:t>
              </a:r>
              <a:br>
                <a:rPr lang="fr-FR" sz="2200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</a:br>
              <a:r>
                <a:rPr lang="fr-FR" sz="2600" b="1">
                  <a:solidFill>
                    <a:schemeClr val="tx2"/>
                  </a:solidFill>
                  <a:latin typeface="Arial" panose="020B0604020202020204" pitchFamily="34" charset="0"/>
                  <a:ea typeface="Yu Gothic" charset="-128"/>
                  <a:cs typeface="Arial" panose="020B0604020202020204" pitchFamily="34" charset="0"/>
                </a:rPr>
                <a:t>stagiaires</a:t>
              </a:r>
              <a:endParaRPr lang="fr-FR" sz="2600">
                <a:solidFill>
                  <a:schemeClr val="tx2"/>
                </a:solidFill>
                <a:latin typeface="Arial" panose="020B0604020202020204" pitchFamily="34" charset="0"/>
                <a:ea typeface="Yu Gothic" charset="-128"/>
                <a:cs typeface="Arial" panose="020B0604020202020204" pitchFamily="34" charset="0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7CA99A2-98A9-954C-B226-01867047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52534" y="2210954"/>
              <a:ext cx="1182487" cy="1182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7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F509E1-3BB2-314E-B313-AAC5820B6AC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B842BE1-4DC8-7B41-8D51-BE2B3DF408C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45440"/>
            <a:ext cx="8903677" cy="725488"/>
          </a:xfrm>
        </p:spPr>
        <p:txBody>
          <a:bodyPr/>
          <a:lstStyle/>
          <a:p>
            <a:r>
              <a:rPr lang="fr-FR"/>
              <a:t>Recruter du personnel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D58835-8D26-A44B-AE5B-D1D7F461AC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8083" r="8083"/>
          <a:stretch/>
        </p:blipFill>
        <p:spPr>
          <a:xfrm>
            <a:off x="2936701" y="1291529"/>
            <a:ext cx="7004967" cy="5566471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117F7A-248D-4101-B86B-2A4292C6481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13376" y="2789716"/>
            <a:ext cx="2936701" cy="257009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311150" indent="-311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Tx/>
              <a:buBlip>
                <a:blip r:embed="rId10"/>
              </a:buBlip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565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2350" indent="-2667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2. Définir une </a:t>
            </a:r>
            <a:r>
              <a:rPr lang="fr-FR" sz="2000" b="1" dirty="0"/>
              <a:t>stratégie</a:t>
            </a:r>
            <a:r>
              <a:rPr lang="fr-FR" sz="2000" dirty="0"/>
              <a:t> de recrutement</a:t>
            </a:r>
          </a:p>
          <a:p>
            <a:pPr lvl="1"/>
            <a:r>
              <a:rPr lang="fr-FR" dirty="0"/>
              <a:t>Diffusion d’offres d’emploi</a:t>
            </a:r>
          </a:p>
          <a:p>
            <a:pPr lvl="1"/>
            <a:r>
              <a:rPr lang="fr-FR" dirty="0" err="1"/>
              <a:t>Sourcing</a:t>
            </a:r>
            <a:endParaRPr lang="fr-FR" dirty="0"/>
          </a:p>
          <a:p>
            <a:pPr lvl="1"/>
            <a:r>
              <a:rPr lang="fr-FR" dirty="0"/>
              <a:t>Présélection de candidats</a:t>
            </a:r>
          </a:p>
          <a:p>
            <a:pPr lvl="1"/>
            <a:r>
              <a:rPr lang="fr-FR" dirty="0" err="1"/>
              <a:t>Jobday</a:t>
            </a:r>
            <a:endParaRPr lang="fr-FR" dirty="0"/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AE552D-4EC4-49D0-AF64-C9B26948CFD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0017" y="4013835"/>
            <a:ext cx="4248493" cy="24987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311150" indent="-311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Tx/>
              <a:buBlip>
                <a:blip r:embed="rId10"/>
              </a:buBlip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565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2350" indent="-2667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/>
          </a:p>
          <a:p>
            <a:pPr marL="0" indent="0">
              <a:buNone/>
            </a:pPr>
            <a:r>
              <a:rPr lang="fr-FR" sz="2000"/>
              <a:t>3. </a:t>
            </a:r>
            <a:r>
              <a:rPr lang="fr-FR" sz="2000" b="1"/>
              <a:t>Suivre</a:t>
            </a:r>
            <a:r>
              <a:rPr lang="fr-FR" sz="2000"/>
              <a:t> et </a:t>
            </a:r>
            <a:r>
              <a:rPr lang="fr-FR" sz="2000" b="1"/>
              <a:t>soutenir</a:t>
            </a:r>
            <a:r>
              <a:rPr lang="fr-FR" sz="2000"/>
              <a:t> votre recrutement : </a:t>
            </a:r>
          </a:p>
          <a:p>
            <a:pPr marL="222250" lvl="1" indent="0">
              <a:buFontTx/>
              <a:buNone/>
            </a:pPr>
            <a:r>
              <a:rPr lang="fr-FR"/>
              <a:t>-    Plan Formation Insertion </a:t>
            </a:r>
          </a:p>
          <a:p>
            <a:pPr lvl="1">
              <a:buFontTx/>
              <a:buChar char="-"/>
            </a:pPr>
            <a:r>
              <a:rPr lang="fr-FR"/>
              <a:t>Coup de poing pénurie</a:t>
            </a:r>
          </a:p>
          <a:p>
            <a:pPr lvl="1">
              <a:buFontTx/>
              <a:buChar char="-"/>
            </a:pPr>
            <a:r>
              <a:rPr lang="fr-FR"/>
              <a:t>Accueil stagiaires</a:t>
            </a:r>
          </a:p>
          <a:p>
            <a:pPr lvl="1">
              <a:buFontTx/>
              <a:buChar char="-"/>
            </a:pPr>
            <a:r>
              <a:rPr lang="fr-FR"/>
              <a:t>Aides financières…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DB317-5514-AE44-8EF2-8E242CCF19B8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47909" y="1658471"/>
            <a:ext cx="3404244" cy="1546058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fr-FR" sz="2000" b="1"/>
              <a:t>1. Analyser</a:t>
            </a:r>
            <a:r>
              <a:rPr lang="fr-FR" sz="2000"/>
              <a:t> votre besoin</a:t>
            </a:r>
          </a:p>
          <a:p>
            <a:pPr marL="311150" lvl="1" indent="0">
              <a:buNone/>
            </a:pPr>
            <a:r>
              <a:rPr lang="fr-FR" sz="1800"/>
              <a:t>Du profil idéal à la réalité</a:t>
            </a:r>
          </a:p>
        </p:txBody>
      </p:sp>
    </p:spTree>
    <p:extLst>
      <p:ext uri="{BB962C8B-B14F-4D97-AF65-F5344CB8AC3E}">
        <p14:creationId xmlns:p14="http://schemas.microsoft.com/office/powerpoint/2010/main" val="1498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91F322A7-1180-414D-A5C7-CEA68D298148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6"/>
          <a:srcRect l="19033" r="19032" b="-1"/>
          <a:stretch/>
        </p:blipFill>
        <p:spPr>
          <a:xfrm>
            <a:off x="0" y="0"/>
            <a:ext cx="12225159" cy="6908647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504F0D9-7FA6-1AC3-C606-722400512F4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628327" y="1253625"/>
            <a:ext cx="8596832" cy="2863002"/>
          </a:xfrm>
        </p:spPr>
        <p:txBody>
          <a:bodyPr/>
          <a:lstStyle/>
          <a:p>
            <a:r>
              <a:rPr lang="fr-BE">
                <a:solidFill>
                  <a:schemeClr val="accent6">
                    <a:lumMod val="50000"/>
                  </a:schemeClr>
                </a:solidFill>
              </a:rPr>
              <a:t>Prenez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contact avec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votre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>
                <a:solidFill>
                  <a:schemeClr val="accent6">
                    <a:lumMod val="50000"/>
                  </a:schemeClr>
                </a:solidFill>
              </a:rPr>
              <a:t>conseiller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!!</a:t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>
                <a:solidFill>
                  <a:schemeClr val="accent6">
                    <a:lumMod val="50000"/>
                  </a:schemeClr>
                </a:solidFill>
              </a:rPr>
              <a:t>entreprises.luxembourg@forem.be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DD3BA6-D4C0-433B-81F1-773E4A1DC6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516117" y="5161637"/>
            <a:ext cx="2443671" cy="702000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nl-NL" sz="1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Prenez contacte avec votre conseiller !!!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35875-49D4-E83D-0A19-804B396E3D4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Rencontre du 12 décembre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61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0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43B275C-662E-3244-8978-B0E6702A45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83925" y="1816107"/>
            <a:ext cx="7574171" cy="2263768"/>
          </a:xfrm>
        </p:spPr>
        <p:txBody>
          <a:bodyPr/>
          <a:lstStyle/>
          <a:p>
            <a:r>
              <a:rPr lang="fr-FR" dirty="0"/>
              <a:t>Actions du Forem vis-à-vis du secteur de la petite enfance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0BC7CA-7B45-F44B-ADD9-F8B88168161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Des collaborations nécessaires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D21D8-899D-1D46-8CA8-4B18F03AD6F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D157F-61B3-1F4C-A896-92FD4D8142F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02120-0AE2-F249-8FA1-415F2D921D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90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7E260D6-6E30-5056-0CD5-7D2D3B3DC2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461" y="19862"/>
            <a:ext cx="11993078" cy="8037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dirty="0"/>
          </a:p>
        </p:txBody>
      </p:sp>
      <p:sp>
        <p:nvSpPr>
          <p:cNvPr id="25" name="Espace réservé du contenu 13">
            <a:extLst>
              <a:ext uri="{FF2B5EF4-FFF2-40B4-BE49-F238E27FC236}">
                <a16:creationId xmlns:a16="http://schemas.microsoft.com/office/drawing/2014/main" id="{804A75B4-BCB5-5A27-3144-37D8EB17CD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9461" y="26640"/>
            <a:ext cx="11993078" cy="96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1150" indent="-311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4"/>
              </a:buClr>
              <a:buFontTx/>
              <a:buBlip>
                <a:blip r:embed="rId7"/>
              </a:buBlip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40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55650" indent="-22225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2350" indent="-2667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BE" sz="2000" b="1" dirty="0">
                <a:solidFill>
                  <a:schemeClr val="bg1"/>
                </a:solidFill>
              </a:rPr>
              <a:t>Depuis 2022, l’ONE et le Forem collaborent afin de soutenir le secteur de la petite enfance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CEE375-D9C7-A759-5C8F-AA9BFE5624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0924" y="709487"/>
            <a:ext cx="11661615" cy="682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fr-BE" sz="2400" b="1" dirty="0">
                <a:solidFill>
                  <a:schemeClr val="accent1"/>
                </a:solidFill>
              </a:rPr>
              <a:t>OBJECTIF PRINCIPAL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1"/>
                </a:solidFill>
              </a:rPr>
              <a:t>Diminuer les difficultés de recrutement sur les fonctions de la grappe métier du secteur (</a:t>
            </a:r>
            <a:r>
              <a:rPr lang="fr-BE" sz="2400" dirty="0" err="1">
                <a:solidFill>
                  <a:schemeClr val="accent1"/>
                </a:solidFill>
              </a:rPr>
              <a:t>AccEnf</a:t>
            </a:r>
            <a:r>
              <a:rPr lang="fr-BE" sz="2400" dirty="0">
                <a:solidFill>
                  <a:schemeClr val="accent1"/>
                </a:solidFill>
              </a:rPr>
              <a:t>, TPMS, Direction)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fr-BE" sz="2400" b="1" dirty="0">
                <a:solidFill>
                  <a:schemeClr val="accent1"/>
                </a:solidFill>
                <a:sym typeface="Wingdings" panose="05000000000000000000" pitchFamily="2" charset="2"/>
              </a:rPr>
              <a:t>COMMENT 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1"/>
                </a:solidFill>
                <a:sym typeface="Wingdings" panose="05000000000000000000" pitchFamily="2" charset="2"/>
              </a:rPr>
              <a:t>Renforçant la collaboration entre les entreprises, fédérations, ONE et le Forem pour les questions relatives au recrutement et à la formation.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>
                <a:solidFill>
                  <a:schemeClr val="accent1"/>
                </a:solidFill>
                <a:sym typeface="Wingdings" panose="05000000000000000000" pitchFamily="2" charset="2"/>
              </a:rPr>
              <a:t>Initiation d’un groupe de travail courant 2023 ayant permis : </a:t>
            </a:r>
            <a:endParaRPr lang="fr-BE" sz="24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- d’améliorer notre compréhension commune 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- d’organiser des rencontres Forem-ONE ciblant les connaissances sectorielles </a:t>
            </a:r>
            <a:endParaRPr lang="fr-BE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- de mieux documenter les agents Forem sur le secteur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- initiation d’un plan d’action orienté « formation-recrutement »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- de réaliser une action GARMO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		</a:t>
            </a:r>
            <a:endParaRPr lang="fr-BE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3" name="Graphique 2" descr="Cible avec un remplissage uni">
            <a:extLst>
              <a:ext uri="{FF2B5EF4-FFF2-40B4-BE49-F238E27FC236}">
                <a16:creationId xmlns:a16="http://schemas.microsoft.com/office/drawing/2014/main" id="{E37894C5-EB2F-17E6-2487-54C4F151D5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6039" y="823620"/>
            <a:ext cx="544071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7E260D6-6E30-5056-0CD5-7D2D3B3DC2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461" y="110719"/>
            <a:ext cx="11993078" cy="5541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24011B-AB33-B511-E827-73D348A344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6241" y="1564395"/>
            <a:ext cx="684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BE" sz="3200" dirty="0">
                <a:solidFill>
                  <a:schemeClr val="accent4"/>
                </a:solidFill>
              </a:rPr>
              <a:t>A compléter par Frédéric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1B48E7-DF62-1FB5-73F6-EE884C78D9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23211" y="0"/>
            <a:ext cx="1223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B3E9584-A100-32F4-67B3-DA422AD3E1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1647"/>
            <a:ext cx="12192000" cy="68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43B275C-662E-3244-8978-B0E6702A457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Rencontre entre l’offre de travail et la demande en personnel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F0BC7CA-7B45-F44B-ADD9-F8B88168161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Des difficultés à résoudre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ED21D8-899D-1D46-8CA8-4B18F03AD6F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D157F-61B3-1F4C-A896-92FD4D8142F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02120-0AE2-F249-8FA1-415F2D921D7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44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79B8E8-EC34-6899-EA0C-1BA9184111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425455" cy="6885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020ABE-7816-2691-6D0D-9F4E43A9CC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461" y="110719"/>
            <a:ext cx="11993078" cy="5541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2400" b="1" dirty="0"/>
              <a:t>Les besoins en personnel des employeurs</a:t>
            </a:r>
            <a:r>
              <a:rPr lang="fr-BE" sz="2400" b="1" baseline="30000" dirty="0"/>
              <a:t>1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F0F50D7-D085-FFAD-74E2-C667D106E5A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64078" y="2794980"/>
            <a:ext cx="1679070" cy="1748565"/>
            <a:chOff x="215516" y="2528109"/>
            <a:chExt cx="1679070" cy="1748565"/>
          </a:xfrm>
        </p:grpSpPr>
        <p:pic>
          <p:nvPicPr>
            <p:cNvPr id="17" name="Graphique 16" descr="Femme changeant un bébé avec un remplissage uni">
              <a:extLst>
                <a:ext uri="{FF2B5EF4-FFF2-40B4-BE49-F238E27FC236}">
                  <a16:creationId xmlns:a16="http://schemas.microsoft.com/office/drawing/2014/main" id="{8C6784F4-AEB4-0A12-BC70-92D328683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15516" y="3362274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Homme avec bébé avec un remplissage uni">
              <a:extLst>
                <a:ext uri="{FF2B5EF4-FFF2-40B4-BE49-F238E27FC236}">
                  <a16:creationId xmlns:a16="http://schemas.microsoft.com/office/drawing/2014/main" id="{9B5187CF-658D-7C0B-CDE3-3D22CED7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80186" y="3124195"/>
              <a:ext cx="914400" cy="914400"/>
            </a:xfrm>
            <a:prstGeom prst="rect">
              <a:avLst/>
            </a:prstGeom>
          </p:spPr>
        </p:pic>
        <p:pic>
          <p:nvPicPr>
            <p:cNvPr id="19" name="Graphique 18" descr="Personne avec une idée avec un remplissage uni">
              <a:extLst>
                <a:ext uri="{FF2B5EF4-FFF2-40B4-BE49-F238E27FC236}">
                  <a16:creationId xmlns:a16="http://schemas.microsoft.com/office/drawing/2014/main" id="{09474C21-DB11-7CCC-365C-636D5B8CD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58027" y="2528109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66E48E3-A749-52BC-CA1A-44E70A7CECB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886419" y="1167788"/>
            <a:ext cx="2809301" cy="1399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Près de 1.000 opportunités d’emploi diffusées en 2024 en Wallonie </a:t>
            </a:r>
            <a:r>
              <a:rPr lang="fr-BE" dirty="0" err="1">
                <a:solidFill>
                  <a:schemeClr val="accent4"/>
                </a:solidFill>
              </a:rPr>
              <a:t>fr</a:t>
            </a:r>
            <a:endParaRPr lang="fr-BE" dirty="0">
              <a:solidFill>
                <a:schemeClr val="accent4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4AA1FA2-1AE6-073F-679C-04EAB574D8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15786" y="1735157"/>
            <a:ext cx="1951105" cy="2313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dirty="0" err="1">
              <a:solidFill>
                <a:schemeClr val="accent4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D8B2958-5377-E28E-661E-CB37AADF447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86957" y="775636"/>
            <a:ext cx="3767769" cy="23641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b="1" dirty="0">
                <a:solidFill>
                  <a:schemeClr val="accent4"/>
                </a:solidFill>
              </a:rPr>
              <a:t>Les métiers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Accueillant d'enfants – 41%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Accueillant d'enfants à domicile – 24%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Personnel </a:t>
            </a:r>
            <a:r>
              <a:rPr lang="fr-BE" sz="1400" dirty="0" err="1">
                <a:solidFill>
                  <a:schemeClr val="accent4"/>
                </a:solidFill>
              </a:rPr>
              <a:t>psycho-médico-social</a:t>
            </a:r>
            <a:r>
              <a:rPr lang="fr-BE" sz="1400" dirty="0">
                <a:solidFill>
                  <a:schemeClr val="accent4"/>
                </a:solidFill>
              </a:rPr>
              <a:t> – 7%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Responsable de structure d'accueil – 3%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Autres métiers du support – 24%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C616C2F-2FB1-844E-E672-B6BE4121113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25455" y="6549145"/>
            <a:ext cx="534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BE" sz="1200" baseline="30000" dirty="0">
                <a:solidFill>
                  <a:schemeClr val="accent4"/>
                </a:solidFill>
              </a:rPr>
              <a:t>1</a:t>
            </a:r>
            <a:r>
              <a:rPr lang="fr-BE" sz="1200" dirty="0">
                <a:solidFill>
                  <a:schemeClr val="accent4"/>
                </a:solidFill>
              </a:rPr>
              <a:t> estimation sur base des informations connues du Forem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04CCB61-F327-B8DC-DA6B-A840E08ED2B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886419" y="4457616"/>
            <a:ext cx="2809301" cy="1399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dirty="0">
                <a:solidFill>
                  <a:schemeClr val="accent4"/>
                </a:solidFill>
              </a:rPr>
              <a:t>Quelque 250 opportunités d’emploi diffusées en 2024 en Luxembourg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3D56289B-7243-400D-A484-ED274E56EE0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815786" y="5024985"/>
            <a:ext cx="1951105" cy="2313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dirty="0" err="1">
              <a:solidFill>
                <a:schemeClr val="accent4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1769B5B-3972-B9E5-8AD7-A5066A647EB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86957" y="4065464"/>
            <a:ext cx="3767769" cy="23641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b="1" dirty="0">
                <a:solidFill>
                  <a:schemeClr val="accent4"/>
                </a:solidFill>
              </a:rPr>
              <a:t>Les métiers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Accueillant d'enfants – 71%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Accueillant d'enfants à domicile – 14%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Personnel </a:t>
            </a:r>
            <a:r>
              <a:rPr lang="fr-BE" sz="1400" dirty="0" err="1">
                <a:solidFill>
                  <a:schemeClr val="accent4"/>
                </a:solidFill>
              </a:rPr>
              <a:t>psycho-médico-social</a:t>
            </a:r>
            <a:r>
              <a:rPr lang="fr-BE" sz="1400" dirty="0">
                <a:solidFill>
                  <a:schemeClr val="accent4"/>
                </a:solidFill>
              </a:rPr>
              <a:t> – 4%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Responsable de structure d'accueil – 3%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Autres métiers du support – 8%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62D8926-04D3-2BC2-74B8-3EF627F7760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420299" y="2566930"/>
            <a:ext cx="2202019" cy="18318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600" dirty="0">
                <a:solidFill>
                  <a:schemeClr val="bg1"/>
                </a:solidFill>
              </a:rPr>
              <a:t>Accueillant d’enfants en institution et PMS : 40% CDD temps partiel</a:t>
            </a:r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4D85A1EB-34C0-DBDA-F925-B3F79831705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85801" y="4610079"/>
            <a:ext cx="2425455" cy="1841642"/>
          </a:xfrm>
          <a:prstGeom prst="triangle">
            <a:avLst/>
          </a:prstGeom>
          <a:solidFill>
            <a:schemeClr val="accent5"/>
          </a:solidFill>
          <a:ln w="4762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b="1" dirty="0">
                <a:solidFill>
                  <a:schemeClr val="accent4"/>
                </a:solidFill>
              </a:rPr>
              <a:t>La mise en visibilité des BMO auprès du Forem reste un défi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4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020ABE-7816-2691-6D0D-9F4E43A9CC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4750"/>
            <a:ext cx="12192000" cy="5541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2800" dirty="0"/>
              <a:t>La </a:t>
            </a:r>
            <a:r>
              <a:rPr lang="fr-BE" sz="2800" b="1" dirty="0"/>
              <a:t>R</a:t>
            </a:r>
            <a:r>
              <a:rPr lang="fr-BE" sz="2800" dirty="0"/>
              <a:t>éserve de </a:t>
            </a:r>
            <a:r>
              <a:rPr lang="fr-BE" sz="2800" b="1" dirty="0"/>
              <a:t>M</a:t>
            </a:r>
            <a:r>
              <a:rPr lang="fr-BE" sz="2800" dirty="0"/>
              <a:t>ain-d’</a:t>
            </a:r>
            <a:r>
              <a:rPr lang="fr-BE" sz="2800" b="1" dirty="0"/>
              <a:t>O</a:t>
            </a:r>
            <a:r>
              <a:rPr lang="fr-BE" sz="2800" dirty="0"/>
              <a:t>euvre</a:t>
            </a:r>
            <a:r>
              <a:rPr lang="fr-BE" sz="2800" baseline="30000" dirty="0"/>
              <a:t>1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ABD24E2-43B8-7F22-B673-32B89065A4D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425455" y="6599104"/>
            <a:ext cx="8522631" cy="232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1150" indent="-311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Tx/>
              <a:buBlip>
                <a:blip r:embed="rId12"/>
              </a:buBlip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8163" indent="-223838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1200" indent="-1778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fr-BE" sz="1000" kern="1200" baseline="30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fr-BE" sz="1000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Situation arr</a:t>
            </a:r>
            <a:r>
              <a:rPr lang="fr-BE" sz="1000" dirty="0">
                <a:solidFill>
                  <a:schemeClr val="accent1"/>
                </a:solidFill>
                <a:ea typeface="Calibri" panose="020F0502020204030204" pitchFamily="34" charset="0"/>
              </a:rPr>
              <a:t>êtée à fin novembre 2024 – estimation sur base des informations connues du Forem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1ABDA76-EA94-E103-07A7-F03A88F4CE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8663" y="1226333"/>
            <a:ext cx="12083337" cy="21172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AA0EAA0-F476-23C2-D220-67068BB146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461" y="3972883"/>
            <a:ext cx="12092539" cy="2117295"/>
          </a:xfrm>
          <a:prstGeom prst="rect">
            <a:avLst/>
          </a:prstGeom>
        </p:spPr>
      </p:pic>
      <p:sp>
        <p:nvSpPr>
          <p:cNvPr id="22" name="Bulle narrative : ronde 21">
            <a:extLst>
              <a:ext uri="{FF2B5EF4-FFF2-40B4-BE49-F238E27FC236}">
                <a16:creationId xmlns:a16="http://schemas.microsoft.com/office/drawing/2014/main" id="{72ED7604-E1E6-7FF0-68B7-577AB94712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12654" y="597078"/>
            <a:ext cx="3767769" cy="715374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Une RMO disponible à mobiliser et des candidats à (re)qualifier</a:t>
            </a:r>
          </a:p>
        </p:txBody>
      </p:sp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06819589-2CCC-B973-6F1B-91D88B414C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23346" y="3356062"/>
            <a:ext cx="3767769" cy="715374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accent4"/>
                </a:solidFill>
              </a:rPr>
              <a:t>des candidats à (re)qualifier</a:t>
            </a:r>
          </a:p>
        </p:txBody>
      </p:sp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54CB09AB-8BBB-B497-612F-39150E0BBDF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24770" y="593778"/>
            <a:ext cx="3767769" cy="815936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bg1"/>
                </a:solidFill>
              </a:rPr>
              <a:t>Faible tension théorique en moyenne mensuelle (bien que plus importante en BW et LX</a:t>
            </a:r>
          </a:p>
        </p:txBody>
      </p:sp>
      <p:sp>
        <p:nvSpPr>
          <p:cNvPr id="25" name="Bulle narrative : ronde 24">
            <a:extLst>
              <a:ext uri="{FF2B5EF4-FFF2-40B4-BE49-F238E27FC236}">
                <a16:creationId xmlns:a16="http://schemas.microsoft.com/office/drawing/2014/main" id="{4F2E66AB-8BCC-DFDE-5213-494359671F2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15568" y="3356062"/>
            <a:ext cx="3767769" cy="815936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400" dirty="0">
                <a:solidFill>
                  <a:schemeClr val="bg1"/>
                </a:solidFill>
              </a:rPr>
              <a:t>Peu d’opportunités connues mais tension plus importante en BW, HW et LX</a:t>
            </a:r>
          </a:p>
        </p:txBody>
      </p:sp>
    </p:spTree>
    <p:extLst>
      <p:ext uri="{BB962C8B-B14F-4D97-AF65-F5344CB8AC3E}">
        <p14:creationId xmlns:p14="http://schemas.microsoft.com/office/powerpoint/2010/main" val="109435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79B8E8-EC34-6899-EA0C-1BA91841110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264686" y="110719"/>
            <a:ext cx="1236038" cy="6885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>
              <a:solidFill>
                <a:schemeClr val="accent4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AF50B80-5BE1-3A46-A743-68EBBB3FD07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B020ABE-7816-2691-6D0D-9F4E43A9CC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461" y="110719"/>
            <a:ext cx="11993078" cy="5541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2800" dirty="0"/>
              <a:t>La </a:t>
            </a:r>
            <a:r>
              <a:rPr lang="fr-BE" sz="2800" b="1" dirty="0"/>
              <a:t>R</a:t>
            </a:r>
            <a:r>
              <a:rPr lang="fr-BE" sz="2800" dirty="0"/>
              <a:t>éserve de </a:t>
            </a:r>
            <a:r>
              <a:rPr lang="fr-BE" sz="2800" b="1" dirty="0"/>
              <a:t>M</a:t>
            </a:r>
            <a:r>
              <a:rPr lang="fr-BE" sz="2800" dirty="0"/>
              <a:t>ain-d’</a:t>
            </a:r>
            <a:r>
              <a:rPr lang="fr-BE" sz="2800" b="1" dirty="0"/>
              <a:t>O</a:t>
            </a:r>
            <a:r>
              <a:rPr lang="fr-BE" sz="2800" dirty="0"/>
              <a:t>euvre</a:t>
            </a:r>
            <a:r>
              <a:rPr lang="fr-BE" sz="2800" baseline="30000" dirty="0"/>
              <a:t>1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ABD24E2-43B8-7F22-B673-32B89065A4D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25455" y="6599104"/>
            <a:ext cx="8522631" cy="232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11150" indent="-3111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Tx/>
              <a:buBlip>
                <a:blip r:embed="rId12"/>
              </a:buBlip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8163" indent="-223838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1200" indent="-1778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fr-BE" sz="1000" kern="1200" baseline="30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fr-BE" sz="1000" kern="12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Situation arr</a:t>
            </a:r>
            <a:r>
              <a:rPr lang="fr-BE" sz="1000" dirty="0">
                <a:solidFill>
                  <a:schemeClr val="accent1"/>
                </a:solidFill>
                <a:ea typeface="Calibri" panose="020F0502020204030204" pitchFamily="34" charset="0"/>
              </a:rPr>
              <a:t>êtée à fin novembre 2024 – estimation sur base des informations connues du Forem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F694E62-EB9A-03D2-F1E9-31D9264782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6457" y="720050"/>
            <a:ext cx="11096082" cy="152869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3E837A-75EB-B86B-5786-53B53E99DA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7692" y="2331901"/>
            <a:ext cx="11096082" cy="1312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61971C-F415-EED4-69F4-54C6298C96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96456" y="3732622"/>
            <a:ext cx="11096081" cy="152869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47C8BF2-A21D-3251-A2C7-E42B28861EF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791200" y="5349597"/>
            <a:ext cx="5999296" cy="12194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b="1" dirty="0">
                <a:solidFill>
                  <a:schemeClr val="bg1"/>
                </a:solidFill>
              </a:rPr>
              <a:t>Des personnes formées recherchées par plusieurs secteurs en concurrence pour leur recrutement</a:t>
            </a: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840243AC-798C-199C-E68B-B62F0653C7C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-212696" y="5066081"/>
            <a:ext cx="2511972" cy="1667065"/>
          </a:xfrm>
          <a:prstGeom prst="triangle">
            <a:avLst/>
          </a:prstGeom>
          <a:solidFill>
            <a:schemeClr val="accent5"/>
          </a:solidFill>
          <a:ln w="4762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BE" sz="1200" b="1" dirty="0">
                <a:solidFill>
                  <a:schemeClr val="accent4"/>
                </a:solidFill>
              </a:rPr>
              <a:t>L’encadrant PMS un métier non identifié dans les métiers du Forem</a:t>
            </a:r>
          </a:p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BE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2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Le Forem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" id="{8BD1255A-B524-6C4D-8DBD-A3C4C12CDA05}" vid="{CB5FE08C-50FA-674E-9859-82E2A97B94BE}"/>
    </a:ext>
  </a:extLst>
</a:theme>
</file>

<file path=ppt/theme/theme2.xml><?xml version="1.0" encoding="utf-8"?>
<a:theme xmlns:a="http://schemas.openxmlformats.org/drawingml/2006/main" name="Visuels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6F30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" id="{8BD1255A-B524-6C4D-8DBD-A3C4C12CDA05}" vid="{68F7521F-AA1A-9845-96CB-621E8B27DD72}"/>
    </a:ext>
  </a:extLst>
</a:theme>
</file>

<file path=ppt/theme/theme3.xml><?xml version="1.0" encoding="utf-8"?>
<a:theme xmlns:a="http://schemas.openxmlformats.org/drawingml/2006/main" name="Thème Le Forem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 smtClean="0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" id="{8BD1255A-B524-6C4D-8DBD-A3C4C12CDA05}" vid="{CB5FE08C-50FA-674E-9859-82E2A97B94B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003C28717DD408A1C34CCB9185CD9" ma:contentTypeVersion="13" ma:contentTypeDescription="Crée un document." ma:contentTypeScope="" ma:versionID="93d4e5c0dbee776077c830333fbf4654">
  <xsd:schema xmlns:xsd="http://www.w3.org/2001/XMLSchema" xmlns:xs="http://www.w3.org/2001/XMLSchema" xmlns:p="http://schemas.microsoft.com/office/2006/metadata/properties" xmlns:ns2="0113d840-3133-4d91-a5fc-f4e6c7253f09" xmlns:ns3="6efb6875-e7e4-458b-9a55-c4955ca8c6e3" targetNamespace="http://schemas.microsoft.com/office/2006/metadata/properties" ma:root="true" ma:fieldsID="337a8dab6b0460de1a8b9f435828c18c" ns2:_="" ns3:_="">
    <xsd:import namespace="0113d840-3133-4d91-a5fc-f4e6c7253f09"/>
    <xsd:import namespace="6efb6875-e7e4-458b-9a55-c4955ca8c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3d840-3133-4d91-a5fc-f4e6c7253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c061feb-94c6-4566-9c2a-bd3f58ed9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b6875-e7e4-458b-9a55-c4955ca8c6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5ed98c-d361-45c1-8310-761a556f3510}" ma:internalName="TaxCatchAll" ma:showField="CatchAllData" ma:web="6efb6875-e7e4-458b-9a55-c4955ca8c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13d840-3133-4d91-a5fc-f4e6c7253f09">
      <Terms xmlns="http://schemas.microsoft.com/office/infopath/2007/PartnerControls"/>
    </lcf76f155ced4ddcb4097134ff3c332f>
    <TaxCatchAll xmlns="6efb6875-e7e4-458b-9a55-c4955ca8c6e3" xsi:nil="true"/>
  </documentManagement>
</p:properties>
</file>

<file path=customXml/itemProps1.xml><?xml version="1.0" encoding="utf-8"?>
<ds:datastoreItem xmlns:ds="http://schemas.openxmlformats.org/officeDocument/2006/customXml" ds:itemID="{E98EC004-114D-4423-9D58-8518E02155CF}">
  <ds:schemaRefs>
    <ds:schemaRef ds:uri="0113d840-3133-4d91-a5fc-f4e6c7253f09"/>
    <ds:schemaRef ds:uri="6efb6875-e7e4-458b-9a55-c4955ca8c6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277608-6113-4A24-93BA-A04E26A1F0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13F33-7DB4-4540-8740-64D5E53357B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6efb6875-e7e4-458b-9a55-c4955ca8c6e3"/>
    <ds:schemaRef ds:uri="0113d840-3133-4d91-a5fc-f4e6c7253f09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202110_canevas_PPT</Template>
  <TotalTime>3119</TotalTime>
  <Words>905</Words>
  <Application>Microsoft Office PowerPoint</Application>
  <PresentationFormat>Grand écran</PresentationFormat>
  <Paragraphs>133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UI</vt:lpstr>
      <vt:lpstr>System Font Regular</vt:lpstr>
      <vt:lpstr>Wingdings</vt:lpstr>
      <vt:lpstr>Thème Le Forem</vt:lpstr>
      <vt:lpstr>Visuels</vt:lpstr>
      <vt:lpstr>Thème Le Forem</vt:lpstr>
      <vt:lpstr>L’offre et la demande d’emploi dans le secteur de la petite enfance Vision et actions du Forem</vt:lpstr>
      <vt:lpstr>Actions du Forem vis-à-vis du secteur de la petite enfance</vt:lpstr>
      <vt:lpstr>Présentation PowerPoint</vt:lpstr>
      <vt:lpstr>Présentation PowerPoint</vt:lpstr>
      <vt:lpstr>Présentation PowerPoint</vt:lpstr>
      <vt:lpstr>Rencontre entre l’offre de travail et la demande en personnel</vt:lpstr>
      <vt:lpstr>Présentation PowerPoint</vt:lpstr>
      <vt:lpstr>Présentation PowerPoint</vt:lpstr>
      <vt:lpstr>Présentation PowerPoint</vt:lpstr>
      <vt:lpstr>Présentation PowerPoint</vt:lpstr>
      <vt:lpstr>Le Forem</vt:lpstr>
      <vt:lpstr>Notre cœur de métier ? </vt:lpstr>
      <vt:lpstr>… Pour vous aider à</vt:lpstr>
      <vt:lpstr>Recruter du personnel</vt:lpstr>
      <vt:lpstr>Prenez contact avec votre conseiller !!  entreprises.luxembourg@forem.be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aptent taciti sociosqu ad litora torquent conubia</dc:title>
  <dc:creator>fabienne.naveaux@forem.be</dc:creator>
  <cp:lastModifiedBy>DEWILDE Frédéric</cp:lastModifiedBy>
  <cp:revision>80</cp:revision>
  <dcterms:created xsi:type="dcterms:W3CDTF">2023-09-12T07:13:49Z</dcterms:created>
  <dcterms:modified xsi:type="dcterms:W3CDTF">2024-12-11T18:06:43Z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0x010100495003C28717DD408A1C34CCB9185CD9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